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300" r:id="rId3"/>
    <p:sldId id="293" r:id="rId4"/>
    <p:sldId id="302" r:id="rId5"/>
    <p:sldId id="303" r:id="rId6"/>
    <p:sldId id="304" r:id="rId7"/>
    <p:sldId id="306" r:id="rId8"/>
    <p:sldId id="305" r:id="rId9"/>
    <p:sldId id="307" r:id="rId10"/>
    <p:sldId id="308" r:id="rId11"/>
    <p:sldId id="309" r:id="rId12"/>
    <p:sldId id="310" r:id="rId13"/>
    <p:sldId id="311" r:id="rId14"/>
    <p:sldId id="314" r:id="rId15"/>
    <p:sldId id="312" r:id="rId16"/>
    <p:sldId id="313" r:id="rId17"/>
    <p:sldId id="301" r:id="rId18"/>
  </p:sldIdLst>
  <p:sldSz cx="9144000" cy="6858000" type="screen4x3"/>
  <p:notesSz cx="10234613" cy="70993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9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om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64AC"/>
    <a:srgbClr val="93A6CA"/>
    <a:srgbClr val="4F81BD"/>
    <a:srgbClr val="4672C4"/>
    <a:srgbClr val="DAE0EF"/>
    <a:srgbClr val="E4E9E9"/>
    <a:srgbClr val="0188B4"/>
    <a:srgbClr val="11C957"/>
    <a:srgbClr val="0A77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3132" autoAdjust="0"/>
  </p:normalViewPr>
  <p:slideViewPr>
    <p:cSldViewPr>
      <p:cViewPr>
        <p:scale>
          <a:sx n="75" d="100"/>
          <a:sy n="75" d="100"/>
        </p:scale>
        <p:origin x="1122" y="60"/>
      </p:cViewPr>
      <p:guideLst>
        <p:guide orient="horz" pos="2160"/>
        <p:guide pos="2916"/>
      </p:guideLst>
    </p:cSldViewPr>
  </p:slideViewPr>
  <p:outlineViewPr>
    <p:cViewPr>
      <p:scale>
        <a:sx n="33" d="100"/>
        <a:sy n="33" d="100"/>
      </p:scale>
      <p:origin x="0" y="-1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75" d="100"/>
          <a:sy n="75" d="100"/>
        </p:scale>
        <p:origin x="191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48513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519488" y="890588"/>
            <a:ext cx="3195637" cy="23955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08821" tIns="54410" rIns="108821" bIns="5441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1023463" y="3416546"/>
            <a:ext cx="8187690" cy="2795351"/>
          </a:xfrm>
          <a:prstGeom prst="rect">
            <a:avLst/>
          </a:prstGeom>
        </p:spPr>
        <p:txBody>
          <a:bodyPr vert="horz" lIns="108821" tIns="54410" rIns="108821" bIns="5441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964339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519488" y="890588"/>
            <a:ext cx="3195637" cy="239553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>
          <a:xfrm>
            <a:off x="5796956" y="6742703"/>
            <a:ext cx="4434998" cy="356607"/>
          </a:xfrm>
          <a:prstGeom prst="rect">
            <a:avLst/>
          </a:prstGeom>
        </p:spPr>
        <p:txBody>
          <a:bodyPr lIns="197802" tIns="98902" rIns="197802" bIns="98902"/>
          <a:lstStyle/>
          <a:p>
            <a:fld id="{CBE9D8C2-776A-412B-8C9E-5F7F621620D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61877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519488" y="890588"/>
            <a:ext cx="3195637" cy="239553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>
          <a:xfrm>
            <a:off x="5796956" y="6742703"/>
            <a:ext cx="4434998" cy="356607"/>
          </a:xfrm>
          <a:prstGeom prst="rect">
            <a:avLst/>
          </a:prstGeom>
        </p:spPr>
        <p:txBody>
          <a:bodyPr lIns="197802" tIns="98902" rIns="197802" bIns="98902"/>
          <a:lstStyle/>
          <a:p>
            <a:fld id="{CBE9D8C2-776A-412B-8C9E-5F7F621620DF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9865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519488" y="890588"/>
            <a:ext cx="3195637" cy="239553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>
          <a:xfrm>
            <a:off x="5796956" y="6742703"/>
            <a:ext cx="4434998" cy="356607"/>
          </a:xfrm>
          <a:prstGeom prst="rect">
            <a:avLst/>
          </a:prstGeom>
        </p:spPr>
        <p:txBody>
          <a:bodyPr lIns="197802" tIns="98902" rIns="197802" bIns="98902"/>
          <a:lstStyle/>
          <a:p>
            <a:fld id="{CBE9D8C2-776A-412B-8C9E-5F7F621620DF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4904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519488" y="890588"/>
            <a:ext cx="3195637" cy="239553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>
          <a:xfrm>
            <a:off x="5796956" y="6742703"/>
            <a:ext cx="4434998" cy="356607"/>
          </a:xfrm>
          <a:prstGeom prst="rect">
            <a:avLst/>
          </a:prstGeom>
        </p:spPr>
        <p:txBody>
          <a:bodyPr lIns="197802" tIns="98902" rIns="197802" bIns="98902"/>
          <a:lstStyle/>
          <a:p>
            <a:fld id="{CBE9D8C2-776A-412B-8C9E-5F7F621620DF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9662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519488" y="890588"/>
            <a:ext cx="3195637" cy="239553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>
          <a:xfrm>
            <a:off x="5796956" y="6742703"/>
            <a:ext cx="4434998" cy="356607"/>
          </a:xfrm>
          <a:prstGeom prst="rect">
            <a:avLst/>
          </a:prstGeom>
        </p:spPr>
        <p:txBody>
          <a:bodyPr lIns="197802" tIns="98902" rIns="197802" bIns="98902"/>
          <a:lstStyle/>
          <a:p>
            <a:fld id="{CBE9D8C2-776A-412B-8C9E-5F7F621620DF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9884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519488" y="890588"/>
            <a:ext cx="3195637" cy="239553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>
          <a:xfrm>
            <a:off x="5796956" y="6742703"/>
            <a:ext cx="4434998" cy="356607"/>
          </a:xfrm>
          <a:prstGeom prst="rect">
            <a:avLst/>
          </a:prstGeom>
        </p:spPr>
        <p:txBody>
          <a:bodyPr lIns="197802" tIns="98902" rIns="197802" bIns="98902"/>
          <a:lstStyle/>
          <a:p>
            <a:fld id="{CBE9D8C2-776A-412B-8C9E-5F7F621620DF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00789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519488" y="890588"/>
            <a:ext cx="3195637" cy="239553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>
          <a:xfrm>
            <a:off x="5796956" y="6742703"/>
            <a:ext cx="4434998" cy="356607"/>
          </a:xfrm>
          <a:prstGeom prst="rect">
            <a:avLst/>
          </a:prstGeom>
        </p:spPr>
        <p:txBody>
          <a:bodyPr lIns="197802" tIns="98902" rIns="197802" bIns="98902"/>
          <a:lstStyle/>
          <a:p>
            <a:fld id="{CBE9D8C2-776A-412B-8C9E-5F7F621620DF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83367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519488" y="890588"/>
            <a:ext cx="3195637" cy="239553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>
          <a:xfrm>
            <a:off x="5796956" y="6742703"/>
            <a:ext cx="4434998" cy="356607"/>
          </a:xfrm>
          <a:prstGeom prst="rect">
            <a:avLst/>
          </a:prstGeom>
        </p:spPr>
        <p:txBody>
          <a:bodyPr lIns="197802" tIns="98902" rIns="197802" bIns="98902"/>
          <a:lstStyle/>
          <a:p>
            <a:fld id="{CBE9D8C2-776A-412B-8C9E-5F7F621620DF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284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519488" y="890588"/>
            <a:ext cx="3195637" cy="239553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>
          <a:xfrm>
            <a:off x="5796956" y="6742703"/>
            <a:ext cx="4434998" cy="356607"/>
          </a:xfrm>
          <a:prstGeom prst="rect">
            <a:avLst/>
          </a:prstGeom>
        </p:spPr>
        <p:txBody>
          <a:bodyPr lIns="197802" tIns="98902" rIns="197802" bIns="98902"/>
          <a:lstStyle/>
          <a:p>
            <a:fld id="{CBE9D8C2-776A-412B-8C9E-5F7F621620D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5231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519488" y="890588"/>
            <a:ext cx="3195637" cy="239553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>
          <a:xfrm>
            <a:off x="5796956" y="6742703"/>
            <a:ext cx="4434998" cy="356607"/>
          </a:xfrm>
          <a:prstGeom prst="rect">
            <a:avLst/>
          </a:prstGeom>
        </p:spPr>
        <p:txBody>
          <a:bodyPr lIns="197802" tIns="98902" rIns="197802" bIns="98902"/>
          <a:lstStyle/>
          <a:p>
            <a:fld id="{CBE9D8C2-776A-412B-8C9E-5F7F621620D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3456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519488" y="890588"/>
            <a:ext cx="3195637" cy="239553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>
          <a:xfrm>
            <a:off x="5796956" y="6742703"/>
            <a:ext cx="4434998" cy="356607"/>
          </a:xfrm>
          <a:prstGeom prst="rect">
            <a:avLst/>
          </a:prstGeom>
        </p:spPr>
        <p:txBody>
          <a:bodyPr lIns="197802" tIns="98902" rIns="197802" bIns="98902"/>
          <a:lstStyle/>
          <a:p>
            <a:fld id="{CBE9D8C2-776A-412B-8C9E-5F7F621620D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7831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519488" y="890588"/>
            <a:ext cx="3195637" cy="239553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>
          <a:xfrm>
            <a:off x="5796956" y="6742703"/>
            <a:ext cx="4434998" cy="356607"/>
          </a:xfrm>
          <a:prstGeom prst="rect">
            <a:avLst/>
          </a:prstGeom>
        </p:spPr>
        <p:txBody>
          <a:bodyPr lIns="197802" tIns="98902" rIns="197802" bIns="98902"/>
          <a:lstStyle/>
          <a:p>
            <a:fld id="{CBE9D8C2-776A-412B-8C9E-5F7F621620DF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916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519488" y="890588"/>
            <a:ext cx="3195637" cy="239553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>
          <a:xfrm>
            <a:off x="5796956" y="6742703"/>
            <a:ext cx="4434998" cy="356607"/>
          </a:xfrm>
          <a:prstGeom prst="rect">
            <a:avLst/>
          </a:prstGeom>
        </p:spPr>
        <p:txBody>
          <a:bodyPr lIns="197802" tIns="98902" rIns="197802" bIns="98902"/>
          <a:lstStyle/>
          <a:p>
            <a:fld id="{CBE9D8C2-776A-412B-8C9E-5F7F621620D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0771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519488" y="890588"/>
            <a:ext cx="3195637" cy="239553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>
          <a:xfrm>
            <a:off x="5796956" y="6742703"/>
            <a:ext cx="4434998" cy="356607"/>
          </a:xfrm>
          <a:prstGeom prst="rect">
            <a:avLst/>
          </a:prstGeom>
        </p:spPr>
        <p:txBody>
          <a:bodyPr lIns="197802" tIns="98902" rIns="197802" bIns="98902"/>
          <a:lstStyle/>
          <a:p>
            <a:fld id="{CBE9D8C2-776A-412B-8C9E-5F7F621620D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1689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519488" y="890588"/>
            <a:ext cx="3195637" cy="239553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>
          <a:xfrm>
            <a:off x="5796956" y="6742703"/>
            <a:ext cx="4434998" cy="356607"/>
          </a:xfrm>
          <a:prstGeom prst="rect">
            <a:avLst/>
          </a:prstGeom>
        </p:spPr>
        <p:txBody>
          <a:bodyPr lIns="197802" tIns="98902" rIns="197802" bIns="98902"/>
          <a:lstStyle/>
          <a:p>
            <a:fld id="{CBE9D8C2-776A-412B-8C9E-5F7F621620D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3052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519488" y="890588"/>
            <a:ext cx="3195637" cy="239553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>
          <a:xfrm>
            <a:off x="5796956" y="6742703"/>
            <a:ext cx="4434998" cy="356607"/>
          </a:xfrm>
          <a:prstGeom prst="rect">
            <a:avLst/>
          </a:prstGeom>
        </p:spPr>
        <p:txBody>
          <a:bodyPr lIns="197802" tIns="98902" rIns="197802" bIns="98902"/>
          <a:lstStyle/>
          <a:p>
            <a:fld id="{CBE9D8C2-776A-412B-8C9E-5F7F621620D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4021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4734177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7" name="bk object 17"/>
          <p:cNvSpPr/>
          <p:nvPr/>
        </p:nvSpPr>
        <p:spPr>
          <a:xfrm>
            <a:off x="4440403" y="0"/>
            <a:ext cx="1111568" cy="6858000"/>
          </a:xfrm>
          <a:custGeom>
            <a:avLst/>
            <a:gdLst/>
            <a:ahLst/>
            <a:cxnLst/>
            <a:rect l="l" t="t" r="r" b="b"/>
            <a:pathLst>
              <a:path w="1482090" h="6858000">
                <a:moveTo>
                  <a:pt x="1481730" y="0"/>
                </a:moveTo>
                <a:lnTo>
                  <a:pt x="392862" y="0"/>
                </a:lnTo>
                <a:lnTo>
                  <a:pt x="0" y="6858000"/>
                </a:lnTo>
                <a:lnTo>
                  <a:pt x="229600" y="6858000"/>
                </a:lnTo>
                <a:lnTo>
                  <a:pt x="1481730" y="0"/>
                </a:lnTo>
                <a:close/>
              </a:path>
            </a:pathLst>
          </a:custGeom>
          <a:solidFill>
            <a:srgbClr val="D5F4F9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8" name="bk object 18"/>
          <p:cNvSpPr/>
          <p:nvPr/>
        </p:nvSpPr>
        <p:spPr>
          <a:xfrm>
            <a:off x="4611489" y="5536294"/>
            <a:ext cx="704850" cy="1322070"/>
          </a:xfrm>
          <a:custGeom>
            <a:avLst/>
            <a:gdLst/>
            <a:ahLst/>
            <a:cxnLst/>
            <a:rect l="l" t="t" r="r" b="b"/>
            <a:pathLst>
              <a:path w="939800" h="1322070">
                <a:moveTo>
                  <a:pt x="242369" y="0"/>
                </a:moveTo>
                <a:lnTo>
                  <a:pt x="0" y="1321705"/>
                </a:lnTo>
                <a:lnTo>
                  <a:pt x="332956" y="1321705"/>
                </a:lnTo>
                <a:lnTo>
                  <a:pt x="939698" y="1217987"/>
                </a:lnTo>
                <a:lnTo>
                  <a:pt x="2423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9" name="bk object 19"/>
          <p:cNvSpPr/>
          <p:nvPr/>
        </p:nvSpPr>
        <p:spPr>
          <a:xfrm>
            <a:off x="529938" y="1"/>
            <a:ext cx="6451283" cy="394335"/>
          </a:xfrm>
          <a:custGeom>
            <a:avLst/>
            <a:gdLst/>
            <a:ahLst/>
            <a:cxnLst/>
            <a:rect l="l" t="t" r="r" b="b"/>
            <a:pathLst>
              <a:path w="8601710" h="394335">
                <a:moveTo>
                  <a:pt x="8601401" y="0"/>
                </a:moveTo>
                <a:lnTo>
                  <a:pt x="0" y="0"/>
                </a:lnTo>
                <a:lnTo>
                  <a:pt x="8567475" y="393947"/>
                </a:lnTo>
                <a:lnTo>
                  <a:pt x="86014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0" name="bk object 20"/>
          <p:cNvSpPr/>
          <p:nvPr/>
        </p:nvSpPr>
        <p:spPr>
          <a:xfrm>
            <a:off x="7699271" y="6321435"/>
            <a:ext cx="1389756" cy="4632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88594" y="3175001"/>
            <a:ext cx="8766810" cy="400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1" i="0">
                <a:solidFill>
                  <a:srgbClr val="0188B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9595"/>
            <a:ext cx="9144000" cy="784225"/>
          </a:xfrm>
          <a:custGeom>
            <a:avLst/>
            <a:gdLst/>
            <a:ahLst/>
            <a:cxnLst/>
            <a:rect l="l" t="t" r="r" b="b"/>
            <a:pathLst>
              <a:path w="12192000" h="784225">
                <a:moveTo>
                  <a:pt x="0" y="783789"/>
                </a:moveTo>
                <a:lnTo>
                  <a:pt x="0" y="0"/>
                </a:lnTo>
                <a:lnTo>
                  <a:pt x="12192000" y="0"/>
                </a:lnTo>
                <a:lnTo>
                  <a:pt x="12192000" y="783789"/>
                </a:lnTo>
                <a:lnTo>
                  <a:pt x="0" y="783789"/>
                </a:lnTo>
                <a:close/>
              </a:path>
            </a:pathLst>
          </a:custGeom>
          <a:solidFill>
            <a:srgbClr val="E4E9E9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7" name="bk object 17"/>
          <p:cNvSpPr/>
          <p:nvPr/>
        </p:nvSpPr>
        <p:spPr>
          <a:xfrm>
            <a:off x="0" y="3244"/>
            <a:ext cx="9144000" cy="12700"/>
          </a:xfrm>
          <a:custGeom>
            <a:avLst/>
            <a:gdLst/>
            <a:ahLst/>
            <a:cxnLst/>
            <a:rect l="l" t="t" r="r" b="b"/>
            <a:pathLst>
              <a:path w="12192000" h="12700">
                <a:moveTo>
                  <a:pt x="0" y="0"/>
                </a:moveTo>
                <a:lnTo>
                  <a:pt x="12192000" y="0"/>
                </a:lnTo>
                <a:lnTo>
                  <a:pt x="121920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E4E9E9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8" name="bk object 18"/>
          <p:cNvSpPr/>
          <p:nvPr/>
        </p:nvSpPr>
        <p:spPr>
          <a:xfrm>
            <a:off x="0" y="787033"/>
            <a:ext cx="9144000" cy="12700"/>
          </a:xfrm>
          <a:custGeom>
            <a:avLst/>
            <a:gdLst/>
            <a:ahLst/>
            <a:cxnLst/>
            <a:rect l="l" t="t" r="r" b="b"/>
            <a:pathLst>
              <a:path w="12192000" h="12700">
                <a:moveTo>
                  <a:pt x="0" y="0"/>
                </a:moveTo>
                <a:lnTo>
                  <a:pt x="12192000" y="0"/>
                </a:lnTo>
                <a:lnTo>
                  <a:pt x="121920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E4E9E9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9" name="bk object 19"/>
          <p:cNvSpPr/>
          <p:nvPr/>
        </p:nvSpPr>
        <p:spPr>
          <a:xfrm>
            <a:off x="320588" y="117792"/>
            <a:ext cx="952500" cy="671195"/>
          </a:xfrm>
          <a:custGeom>
            <a:avLst/>
            <a:gdLst/>
            <a:ahLst/>
            <a:cxnLst/>
            <a:rect l="l" t="t" r="r" b="b"/>
            <a:pathLst>
              <a:path w="1270000" h="671195">
                <a:moveTo>
                  <a:pt x="0" y="0"/>
                </a:moveTo>
                <a:lnTo>
                  <a:pt x="1270000" y="0"/>
                </a:lnTo>
                <a:lnTo>
                  <a:pt x="1270000" y="670756"/>
                </a:lnTo>
                <a:lnTo>
                  <a:pt x="0" y="670756"/>
                </a:lnTo>
                <a:lnTo>
                  <a:pt x="0" y="0"/>
                </a:lnTo>
                <a:close/>
              </a:path>
            </a:pathLst>
          </a:custGeom>
          <a:solidFill>
            <a:srgbClr val="B5E6F4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0" name="bk object 20"/>
          <p:cNvSpPr/>
          <p:nvPr/>
        </p:nvSpPr>
        <p:spPr>
          <a:xfrm>
            <a:off x="320588" y="117792"/>
            <a:ext cx="952500" cy="671195"/>
          </a:xfrm>
          <a:custGeom>
            <a:avLst/>
            <a:gdLst/>
            <a:ahLst/>
            <a:cxnLst/>
            <a:rect l="l" t="t" r="r" b="b"/>
            <a:pathLst>
              <a:path w="1270000" h="671195">
                <a:moveTo>
                  <a:pt x="0" y="0"/>
                </a:moveTo>
                <a:lnTo>
                  <a:pt x="1270001" y="0"/>
                </a:lnTo>
                <a:lnTo>
                  <a:pt x="1270001" y="670756"/>
                </a:lnTo>
                <a:lnTo>
                  <a:pt x="0" y="67075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B5E6F4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1" name="bk object 21"/>
          <p:cNvSpPr/>
          <p:nvPr/>
        </p:nvSpPr>
        <p:spPr>
          <a:xfrm>
            <a:off x="57619" y="6668260"/>
            <a:ext cx="9029224" cy="0"/>
          </a:xfrm>
          <a:custGeom>
            <a:avLst/>
            <a:gdLst/>
            <a:ahLst/>
            <a:cxnLst/>
            <a:rect l="l" t="t" r="r" b="b"/>
            <a:pathLst>
              <a:path w="12038965">
                <a:moveTo>
                  <a:pt x="0" y="0"/>
                </a:moveTo>
                <a:lnTo>
                  <a:pt x="12038347" y="0"/>
                </a:lnTo>
              </a:path>
            </a:pathLst>
          </a:custGeom>
          <a:ln w="19050">
            <a:solidFill>
              <a:srgbClr val="004961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2" name="bk object 22"/>
          <p:cNvSpPr/>
          <p:nvPr/>
        </p:nvSpPr>
        <p:spPr>
          <a:xfrm>
            <a:off x="8073691" y="0"/>
            <a:ext cx="1070309" cy="10693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3" name="bk object 23"/>
          <p:cNvSpPr/>
          <p:nvPr/>
        </p:nvSpPr>
        <p:spPr>
          <a:xfrm>
            <a:off x="0" y="117792"/>
            <a:ext cx="350044" cy="955675"/>
          </a:xfrm>
          <a:custGeom>
            <a:avLst/>
            <a:gdLst/>
            <a:ahLst/>
            <a:cxnLst/>
            <a:rect l="l" t="t" r="r" b="b"/>
            <a:pathLst>
              <a:path w="466725" h="955675">
                <a:moveTo>
                  <a:pt x="466570" y="0"/>
                </a:moveTo>
                <a:lnTo>
                  <a:pt x="0" y="246614"/>
                </a:lnTo>
                <a:lnTo>
                  <a:pt x="0" y="955486"/>
                </a:lnTo>
                <a:lnTo>
                  <a:pt x="461567" y="673018"/>
                </a:lnTo>
                <a:lnTo>
                  <a:pt x="466570" y="0"/>
                </a:lnTo>
                <a:close/>
              </a:path>
            </a:pathLst>
          </a:custGeom>
          <a:solidFill>
            <a:srgbClr val="73BFD6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4" name="bk object 24"/>
          <p:cNvSpPr/>
          <p:nvPr/>
        </p:nvSpPr>
        <p:spPr>
          <a:xfrm>
            <a:off x="0" y="117792"/>
            <a:ext cx="350044" cy="955675"/>
          </a:xfrm>
          <a:custGeom>
            <a:avLst/>
            <a:gdLst/>
            <a:ahLst/>
            <a:cxnLst/>
            <a:rect l="l" t="t" r="r" b="b"/>
            <a:pathLst>
              <a:path w="466725" h="955675">
                <a:moveTo>
                  <a:pt x="0" y="246614"/>
                </a:moveTo>
                <a:lnTo>
                  <a:pt x="466570" y="0"/>
                </a:lnTo>
                <a:lnTo>
                  <a:pt x="461567" y="673019"/>
                </a:lnTo>
                <a:lnTo>
                  <a:pt x="0" y="955486"/>
                </a:lnTo>
              </a:path>
            </a:pathLst>
          </a:custGeom>
          <a:ln w="12700">
            <a:solidFill>
              <a:srgbClr val="73BFD6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79182" y="96519"/>
            <a:ext cx="698563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577340"/>
            <a:ext cx="8229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51B2FC1-8954-4B78-8028-5E3491E9CB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7" r="13222" b="47925"/>
          <a:stretch/>
        </p:blipFill>
        <p:spPr>
          <a:xfrm>
            <a:off x="0" y="2859314"/>
            <a:ext cx="9144000" cy="399868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858771"/>
            <a:ext cx="1191260" cy="3999229"/>
          </a:xfrm>
          <a:custGeom>
            <a:avLst/>
            <a:gdLst/>
            <a:ahLst/>
            <a:cxnLst/>
            <a:rect l="l" t="t" r="r" b="b"/>
            <a:pathLst>
              <a:path w="1191260" h="3999229">
                <a:moveTo>
                  <a:pt x="1191176" y="0"/>
                </a:moveTo>
                <a:lnTo>
                  <a:pt x="0" y="1713721"/>
                </a:lnTo>
                <a:lnTo>
                  <a:pt x="0" y="3998683"/>
                </a:lnTo>
                <a:lnTo>
                  <a:pt x="774882" y="3998683"/>
                </a:lnTo>
                <a:lnTo>
                  <a:pt x="1191176" y="0"/>
                </a:lnTo>
                <a:close/>
              </a:path>
            </a:pathLst>
          </a:custGeom>
          <a:solidFill>
            <a:srgbClr val="93A6CA"/>
          </a:solidFill>
          <a:ln>
            <a:solidFill>
              <a:srgbClr val="93A6CA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-412483" y="2859314"/>
            <a:ext cx="9556484" cy="1076325"/>
          </a:xfrm>
          <a:custGeom>
            <a:avLst/>
            <a:gdLst/>
            <a:ahLst/>
            <a:cxnLst/>
            <a:rect l="l" t="t" r="r" b="b"/>
            <a:pathLst>
              <a:path w="11078845" h="1076325">
                <a:moveTo>
                  <a:pt x="11078493" y="0"/>
                </a:moveTo>
                <a:lnTo>
                  <a:pt x="0" y="0"/>
                </a:lnTo>
                <a:lnTo>
                  <a:pt x="11078493" y="1075869"/>
                </a:lnTo>
                <a:lnTo>
                  <a:pt x="11078493" y="0"/>
                </a:lnTo>
                <a:close/>
              </a:path>
            </a:pathLst>
          </a:custGeom>
          <a:solidFill>
            <a:srgbClr val="3D64AC"/>
          </a:solidFill>
          <a:ln>
            <a:noFill/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304269" y="1672518"/>
            <a:ext cx="6360202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ru-RU" sz="2800" spc="-155" dirty="0">
                <a:latin typeface="Helvetica Bold" panose="00000500000000000000" pitchFamily="50" charset="0"/>
                <a:ea typeface="Helvetica Bold" panose="00000500000000000000" pitchFamily="50" charset="0"/>
                <a:cs typeface="Arial"/>
              </a:rPr>
              <a:t>Разработка приемо-передающего модуля</a:t>
            </a:r>
            <a:endParaRPr lang="ru-RU" sz="2800" dirty="0">
              <a:latin typeface="Helvetica Bold" panose="00000500000000000000" pitchFamily="50" charset="0"/>
              <a:ea typeface="Helvetica Bold" panose="00000500000000000000" pitchFamily="50" charset="0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92300" y="1030322"/>
            <a:ext cx="51841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endParaRPr sz="2800" dirty="0">
              <a:solidFill>
                <a:srgbClr val="3D64AC"/>
              </a:solidFill>
              <a:latin typeface="Helvetica Bold" panose="00000500000000000000" pitchFamily="50" charset="0"/>
              <a:ea typeface="Helvetica Bold" panose="00000500000000000000" pitchFamily="50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-1245758" y="2312034"/>
            <a:ext cx="2845958" cy="2412365"/>
          </a:xfrm>
          <a:custGeom>
            <a:avLst/>
            <a:gdLst/>
            <a:ahLst/>
            <a:cxnLst/>
            <a:rect l="l" t="t" r="r" b="b"/>
            <a:pathLst>
              <a:path w="1353185" h="1158239">
                <a:moveTo>
                  <a:pt x="1353165" y="0"/>
                </a:moveTo>
                <a:lnTo>
                  <a:pt x="0" y="372433"/>
                </a:lnTo>
                <a:lnTo>
                  <a:pt x="559679" y="1157646"/>
                </a:lnTo>
                <a:lnTo>
                  <a:pt x="13531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1834613" y="1596319"/>
            <a:ext cx="5311306" cy="360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074" name="Picture 2" descr="https://wiki.bmstu.ru/images/zav/thumb/5/5c/%D0%93%D0%B5%D1%80%D0%B1_%D0%9C%D0%93%D0%A2%D0%A3.png/1015px-%D0%93%D0%B5%D1%80%D0%B1_%D0%9C%D0%93%D0%A2%D0%A3.png">
            <a:extLst>
              <a:ext uri="{FF2B5EF4-FFF2-40B4-BE49-F238E27FC236}">
                <a16:creationId xmlns:a16="http://schemas.microsoft.com/office/drawing/2014/main" id="{9B709F40-3976-4267-A5B9-6B5D7FCF9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871" y="45558"/>
            <a:ext cx="1274947" cy="150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A21E1ADD-8FEA-4790-B336-3B6D41F60182}"/>
              </a:ext>
            </a:extLst>
          </p:cNvPr>
          <p:cNvGrpSpPr/>
          <p:nvPr/>
        </p:nvGrpSpPr>
        <p:grpSpPr>
          <a:xfrm>
            <a:off x="0" y="-16355"/>
            <a:ext cx="9144000" cy="1089822"/>
            <a:chOff x="-1534008" y="-16355"/>
            <a:chExt cx="12202008" cy="1089822"/>
          </a:xfrm>
        </p:grpSpPr>
        <p:sp>
          <p:nvSpPr>
            <p:cNvPr id="75" name="object 4"/>
            <p:cNvSpPr/>
            <p:nvPr/>
          </p:nvSpPr>
          <p:spPr>
            <a:xfrm>
              <a:off x="-1534008" y="-16355"/>
              <a:ext cx="12202008" cy="796286"/>
            </a:xfrm>
            <a:custGeom>
              <a:avLst/>
              <a:gdLst/>
              <a:ahLst/>
              <a:cxnLst/>
              <a:rect l="l" t="t" r="r" b="b"/>
              <a:pathLst>
                <a:path w="12192000" h="784225">
                  <a:moveTo>
                    <a:pt x="0" y="783789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783789"/>
                  </a:lnTo>
                  <a:lnTo>
                    <a:pt x="0" y="7837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7"/>
            <p:cNvSpPr/>
            <p:nvPr/>
          </p:nvSpPr>
          <p:spPr>
            <a:xfrm>
              <a:off x="-1057278" y="112410"/>
              <a:ext cx="1514477" cy="676576"/>
            </a:xfrm>
            <a:custGeom>
              <a:avLst/>
              <a:gdLst/>
              <a:ahLst/>
              <a:cxnLst/>
              <a:rect l="l" t="t" r="r" b="b"/>
              <a:pathLst>
                <a:path w="1270000" h="671195">
                  <a:moveTo>
                    <a:pt x="0" y="0"/>
                  </a:moveTo>
                  <a:lnTo>
                    <a:pt x="1270000" y="0"/>
                  </a:lnTo>
                  <a:lnTo>
                    <a:pt x="1270000" y="670756"/>
                  </a:lnTo>
                  <a:lnTo>
                    <a:pt x="0" y="6707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A6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12"/>
            <p:cNvSpPr/>
            <p:nvPr/>
          </p:nvSpPr>
          <p:spPr>
            <a:xfrm>
              <a:off x="-1524002" y="117792"/>
              <a:ext cx="466725" cy="955675"/>
            </a:xfrm>
            <a:custGeom>
              <a:avLst/>
              <a:gdLst/>
              <a:ahLst/>
              <a:cxnLst/>
              <a:rect l="l" t="t" r="r" b="b"/>
              <a:pathLst>
                <a:path w="466725" h="955675">
                  <a:moveTo>
                    <a:pt x="466570" y="0"/>
                  </a:moveTo>
                  <a:lnTo>
                    <a:pt x="0" y="246614"/>
                  </a:lnTo>
                  <a:lnTo>
                    <a:pt x="0" y="955486"/>
                  </a:lnTo>
                  <a:lnTo>
                    <a:pt x="461567" y="673018"/>
                  </a:lnTo>
                  <a:lnTo>
                    <a:pt x="466570" y="0"/>
                  </a:lnTo>
                  <a:close/>
                </a:path>
              </a:pathLst>
            </a:custGeom>
            <a:solidFill>
              <a:srgbClr val="3D64AC"/>
            </a:solidFill>
            <a:ln>
              <a:solidFill>
                <a:srgbClr val="3D64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10">
            <a:extLst>
              <a:ext uri="{FF2B5EF4-FFF2-40B4-BE49-F238E27FC236}">
                <a16:creationId xmlns:a16="http://schemas.microsoft.com/office/drawing/2014/main" id="{B2FEB7CC-C954-460A-A530-8918C0CBF327}"/>
              </a:ext>
            </a:extLst>
          </p:cNvPr>
          <p:cNvSpPr/>
          <p:nvPr/>
        </p:nvSpPr>
        <p:spPr>
          <a:xfrm flipV="1">
            <a:off x="7498" y="6476998"/>
            <a:ext cx="9144000" cy="45719"/>
          </a:xfrm>
          <a:custGeom>
            <a:avLst/>
            <a:gdLst/>
            <a:ahLst/>
            <a:cxnLst/>
            <a:rect l="l" t="t" r="r" b="b"/>
            <a:pathLst>
              <a:path w="12038965">
                <a:moveTo>
                  <a:pt x="0" y="0"/>
                </a:moveTo>
                <a:lnTo>
                  <a:pt x="12038347" y="0"/>
                </a:lnTo>
              </a:path>
            </a:pathLst>
          </a:custGeom>
          <a:ln w="19050">
            <a:solidFill>
              <a:srgbClr val="0049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Прямоугольник: скругленные углы 27">
            <a:extLst>
              <a:ext uri="{FF2B5EF4-FFF2-40B4-BE49-F238E27FC236}">
                <a16:creationId xmlns:a16="http://schemas.microsoft.com/office/drawing/2014/main" id="{329879C5-0B17-4EC5-9331-43DAD72D1250}"/>
              </a:ext>
            </a:extLst>
          </p:cNvPr>
          <p:cNvSpPr/>
          <p:nvPr/>
        </p:nvSpPr>
        <p:spPr>
          <a:xfrm>
            <a:off x="8744962" y="6586541"/>
            <a:ext cx="321140" cy="240992"/>
          </a:xfrm>
          <a:prstGeom prst="roundRect">
            <a:avLst/>
          </a:prstGeom>
          <a:ln>
            <a:solidFill>
              <a:srgbClr val="3D64A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3</a:t>
            </a:r>
            <a:endParaRPr lang="ru-RU" sz="1400" b="1" dirty="0">
              <a:latin typeface="Roboto Condensed Light" panose="02000000000000000000" pitchFamily="2" charset="0"/>
              <a:ea typeface="Roboto Condensed Light" panose="02000000000000000000" pitchFamily="2" charset="0"/>
              <a:cs typeface="Roboto Condensed Light" panose="02000000000000000000" pitchFamily="2" charset="0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492180" y="335283"/>
            <a:ext cx="763683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7190" marR="5080" algn="ctr">
              <a:spcBef>
                <a:spcPts val="100"/>
              </a:spcBef>
            </a:pPr>
            <a:r>
              <a:rPr lang="ru-RU" spc="-25" dirty="0">
                <a:latin typeface="Helvetica Bold" panose="00000500000000000000" pitchFamily="50" charset="0"/>
                <a:ea typeface="Helvetica Bold" panose="00000500000000000000" pitchFamily="50" charset="0"/>
              </a:rPr>
              <a:t>ВЫБОР КОМПОНЕНТОВ:ПОВЫШАЮЩИЙ СМЕСИТЕЛЬ</a:t>
            </a:r>
          </a:p>
        </p:txBody>
      </p:sp>
      <p:sp>
        <p:nvSpPr>
          <p:cNvPr id="87" name="object 21">
            <a:extLst>
              <a:ext uri="{FF2B5EF4-FFF2-40B4-BE49-F238E27FC236}">
                <a16:creationId xmlns:a16="http://schemas.microsoft.com/office/drawing/2014/main" id="{4C75C4A9-C2FB-430D-B5DC-67146D7F9DFB}"/>
              </a:ext>
            </a:extLst>
          </p:cNvPr>
          <p:cNvSpPr txBox="1"/>
          <p:nvPr/>
        </p:nvSpPr>
        <p:spPr>
          <a:xfrm>
            <a:off x="368427" y="3410720"/>
            <a:ext cx="1250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BCDF794-E393-427D-9F83-03E88ED95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8" y="1495242"/>
            <a:ext cx="5138924" cy="386751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1C5A6EA-8CE0-4A0A-A3F3-397AACB24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1022" y="1739347"/>
            <a:ext cx="3946907" cy="319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9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A21E1ADD-8FEA-4790-B336-3B6D41F60182}"/>
              </a:ext>
            </a:extLst>
          </p:cNvPr>
          <p:cNvGrpSpPr/>
          <p:nvPr/>
        </p:nvGrpSpPr>
        <p:grpSpPr>
          <a:xfrm>
            <a:off x="0" y="-16355"/>
            <a:ext cx="9144000" cy="1089822"/>
            <a:chOff x="-1534008" y="-16355"/>
            <a:chExt cx="12202008" cy="1089822"/>
          </a:xfrm>
        </p:grpSpPr>
        <p:sp>
          <p:nvSpPr>
            <p:cNvPr id="75" name="object 4"/>
            <p:cNvSpPr/>
            <p:nvPr/>
          </p:nvSpPr>
          <p:spPr>
            <a:xfrm>
              <a:off x="-1534008" y="-16355"/>
              <a:ext cx="12202008" cy="796286"/>
            </a:xfrm>
            <a:custGeom>
              <a:avLst/>
              <a:gdLst/>
              <a:ahLst/>
              <a:cxnLst/>
              <a:rect l="l" t="t" r="r" b="b"/>
              <a:pathLst>
                <a:path w="12192000" h="784225">
                  <a:moveTo>
                    <a:pt x="0" y="783789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783789"/>
                  </a:lnTo>
                  <a:lnTo>
                    <a:pt x="0" y="7837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7"/>
            <p:cNvSpPr/>
            <p:nvPr/>
          </p:nvSpPr>
          <p:spPr>
            <a:xfrm>
              <a:off x="-1057278" y="112410"/>
              <a:ext cx="1514477" cy="676576"/>
            </a:xfrm>
            <a:custGeom>
              <a:avLst/>
              <a:gdLst/>
              <a:ahLst/>
              <a:cxnLst/>
              <a:rect l="l" t="t" r="r" b="b"/>
              <a:pathLst>
                <a:path w="1270000" h="671195">
                  <a:moveTo>
                    <a:pt x="0" y="0"/>
                  </a:moveTo>
                  <a:lnTo>
                    <a:pt x="1270000" y="0"/>
                  </a:lnTo>
                  <a:lnTo>
                    <a:pt x="1270000" y="670756"/>
                  </a:lnTo>
                  <a:lnTo>
                    <a:pt x="0" y="6707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A6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12"/>
            <p:cNvSpPr/>
            <p:nvPr/>
          </p:nvSpPr>
          <p:spPr>
            <a:xfrm>
              <a:off x="-1524002" y="117792"/>
              <a:ext cx="466725" cy="955675"/>
            </a:xfrm>
            <a:custGeom>
              <a:avLst/>
              <a:gdLst/>
              <a:ahLst/>
              <a:cxnLst/>
              <a:rect l="l" t="t" r="r" b="b"/>
              <a:pathLst>
                <a:path w="466725" h="955675">
                  <a:moveTo>
                    <a:pt x="466570" y="0"/>
                  </a:moveTo>
                  <a:lnTo>
                    <a:pt x="0" y="246614"/>
                  </a:lnTo>
                  <a:lnTo>
                    <a:pt x="0" y="955486"/>
                  </a:lnTo>
                  <a:lnTo>
                    <a:pt x="461567" y="673018"/>
                  </a:lnTo>
                  <a:lnTo>
                    <a:pt x="466570" y="0"/>
                  </a:lnTo>
                  <a:close/>
                </a:path>
              </a:pathLst>
            </a:custGeom>
            <a:solidFill>
              <a:srgbClr val="3D64AC"/>
            </a:solidFill>
            <a:ln>
              <a:solidFill>
                <a:srgbClr val="3D64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10">
            <a:extLst>
              <a:ext uri="{FF2B5EF4-FFF2-40B4-BE49-F238E27FC236}">
                <a16:creationId xmlns:a16="http://schemas.microsoft.com/office/drawing/2014/main" id="{B2FEB7CC-C954-460A-A530-8918C0CBF327}"/>
              </a:ext>
            </a:extLst>
          </p:cNvPr>
          <p:cNvSpPr/>
          <p:nvPr/>
        </p:nvSpPr>
        <p:spPr>
          <a:xfrm flipV="1">
            <a:off x="7498" y="6476998"/>
            <a:ext cx="9144000" cy="45719"/>
          </a:xfrm>
          <a:custGeom>
            <a:avLst/>
            <a:gdLst/>
            <a:ahLst/>
            <a:cxnLst/>
            <a:rect l="l" t="t" r="r" b="b"/>
            <a:pathLst>
              <a:path w="12038965">
                <a:moveTo>
                  <a:pt x="0" y="0"/>
                </a:moveTo>
                <a:lnTo>
                  <a:pt x="12038347" y="0"/>
                </a:lnTo>
              </a:path>
            </a:pathLst>
          </a:custGeom>
          <a:ln w="19050">
            <a:solidFill>
              <a:srgbClr val="0049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Прямоугольник: скругленные углы 27">
            <a:extLst>
              <a:ext uri="{FF2B5EF4-FFF2-40B4-BE49-F238E27FC236}">
                <a16:creationId xmlns:a16="http://schemas.microsoft.com/office/drawing/2014/main" id="{329879C5-0B17-4EC5-9331-43DAD72D1250}"/>
              </a:ext>
            </a:extLst>
          </p:cNvPr>
          <p:cNvSpPr/>
          <p:nvPr/>
        </p:nvSpPr>
        <p:spPr>
          <a:xfrm>
            <a:off x="8744962" y="6586541"/>
            <a:ext cx="321140" cy="240992"/>
          </a:xfrm>
          <a:prstGeom prst="roundRect">
            <a:avLst/>
          </a:prstGeom>
          <a:ln>
            <a:solidFill>
              <a:srgbClr val="3D64A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3</a:t>
            </a:r>
            <a:endParaRPr lang="ru-RU" sz="1400" b="1" dirty="0">
              <a:latin typeface="Roboto Condensed Light" panose="02000000000000000000" pitchFamily="2" charset="0"/>
              <a:ea typeface="Roboto Condensed Light" panose="02000000000000000000" pitchFamily="2" charset="0"/>
              <a:cs typeface="Roboto Condensed Light" panose="02000000000000000000" pitchFamily="2" charset="0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492180" y="335283"/>
            <a:ext cx="763683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7190" marR="5080" algn="ctr">
              <a:spcBef>
                <a:spcPts val="100"/>
              </a:spcBef>
            </a:pPr>
            <a:r>
              <a:rPr lang="ru-RU" spc="-25" dirty="0">
                <a:latin typeface="Helvetica Bold" panose="00000500000000000000" pitchFamily="50" charset="0"/>
                <a:ea typeface="Helvetica Bold" panose="00000500000000000000" pitchFamily="50" charset="0"/>
              </a:rPr>
              <a:t>ВЫБОР КОМПОНЕНТОВ:ОКОНЕЧНЫЙ УСИЛИТЕЛЬ</a:t>
            </a:r>
          </a:p>
        </p:txBody>
      </p:sp>
      <p:sp>
        <p:nvSpPr>
          <p:cNvPr id="87" name="object 21">
            <a:extLst>
              <a:ext uri="{FF2B5EF4-FFF2-40B4-BE49-F238E27FC236}">
                <a16:creationId xmlns:a16="http://schemas.microsoft.com/office/drawing/2014/main" id="{4C75C4A9-C2FB-430D-B5DC-67146D7F9DFB}"/>
              </a:ext>
            </a:extLst>
          </p:cNvPr>
          <p:cNvSpPr txBox="1"/>
          <p:nvPr/>
        </p:nvSpPr>
        <p:spPr>
          <a:xfrm>
            <a:off x="368427" y="3410720"/>
            <a:ext cx="1250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FDA723-E30F-4E22-BC8A-A06EE7BF64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74" y="1295400"/>
            <a:ext cx="8240774" cy="304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09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A21E1ADD-8FEA-4790-B336-3B6D41F60182}"/>
              </a:ext>
            </a:extLst>
          </p:cNvPr>
          <p:cNvGrpSpPr/>
          <p:nvPr/>
        </p:nvGrpSpPr>
        <p:grpSpPr>
          <a:xfrm>
            <a:off x="0" y="-16355"/>
            <a:ext cx="9144000" cy="1089822"/>
            <a:chOff x="-1534008" y="-16355"/>
            <a:chExt cx="12202008" cy="1089822"/>
          </a:xfrm>
        </p:grpSpPr>
        <p:sp>
          <p:nvSpPr>
            <p:cNvPr id="75" name="object 4"/>
            <p:cNvSpPr/>
            <p:nvPr/>
          </p:nvSpPr>
          <p:spPr>
            <a:xfrm>
              <a:off x="-1534008" y="-16355"/>
              <a:ext cx="12202008" cy="796286"/>
            </a:xfrm>
            <a:custGeom>
              <a:avLst/>
              <a:gdLst/>
              <a:ahLst/>
              <a:cxnLst/>
              <a:rect l="l" t="t" r="r" b="b"/>
              <a:pathLst>
                <a:path w="12192000" h="784225">
                  <a:moveTo>
                    <a:pt x="0" y="783789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783789"/>
                  </a:lnTo>
                  <a:lnTo>
                    <a:pt x="0" y="7837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7"/>
            <p:cNvSpPr/>
            <p:nvPr/>
          </p:nvSpPr>
          <p:spPr>
            <a:xfrm>
              <a:off x="-1057278" y="112410"/>
              <a:ext cx="1514477" cy="676576"/>
            </a:xfrm>
            <a:custGeom>
              <a:avLst/>
              <a:gdLst/>
              <a:ahLst/>
              <a:cxnLst/>
              <a:rect l="l" t="t" r="r" b="b"/>
              <a:pathLst>
                <a:path w="1270000" h="671195">
                  <a:moveTo>
                    <a:pt x="0" y="0"/>
                  </a:moveTo>
                  <a:lnTo>
                    <a:pt x="1270000" y="0"/>
                  </a:lnTo>
                  <a:lnTo>
                    <a:pt x="1270000" y="670756"/>
                  </a:lnTo>
                  <a:lnTo>
                    <a:pt x="0" y="6707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A6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12"/>
            <p:cNvSpPr/>
            <p:nvPr/>
          </p:nvSpPr>
          <p:spPr>
            <a:xfrm>
              <a:off x="-1524002" y="117792"/>
              <a:ext cx="466725" cy="955675"/>
            </a:xfrm>
            <a:custGeom>
              <a:avLst/>
              <a:gdLst/>
              <a:ahLst/>
              <a:cxnLst/>
              <a:rect l="l" t="t" r="r" b="b"/>
              <a:pathLst>
                <a:path w="466725" h="955675">
                  <a:moveTo>
                    <a:pt x="466570" y="0"/>
                  </a:moveTo>
                  <a:lnTo>
                    <a:pt x="0" y="246614"/>
                  </a:lnTo>
                  <a:lnTo>
                    <a:pt x="0" y="955486"/>
                  </a:lnTo>
                  <a:lnTo>
                    <a:pt x="461567" y="673018"/>
                  </a:lnTo>
                  <a:lnTo>
                    <a:pt x="466570" y="0"/>
                  </a:lnTo>
                  <a:close/>
                </a:path>
              </a:pathLst>
            </a:custGeom>
            <a:solidFill>
              <a:srgbClr val="3D64AC"/>
            </a:solidFill>
            <a:ln>
              <a:solidFill>
                <a:srgbClr val="3D64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10">
            <a:extLst>
              <a:ext uri="{FF2B5EF4-FFF2-40B4-BE49-F238E27FC236}">
                <a16:creationId xmlns:a16="http://schemas.microsoft.com/office/drawing/2014/main" id="{B2FEB7CC-C954-460A-A530-8918C0CBF327}"/>
              </a:ext>
            </a:extLst>
          </p:cNvPr>
          <p:cNvSpPr/>
          <p:nvPr/>
        </p:nvSpPr>
        <p:spPr>
          <a:xfrm flipV="1">
            <a:off x="7498" y="6476998"/>
            <a:ext cx="9144000" cy="45719"/>
          </a:xfrm>
          <a:custGeom>
            <a:avLst/>
            <a:gdLst/>
            <a:ahLst/>
            <a:cxnLst/>
            <a:rect l="l" t="t" r="r" b="b"/>
            <a:pathLst>
              <a:path w="12038965">
                <a:moveTo>
                  <a:pt x="0" y="0"/>
                </a:moveTo>
                <a:lnTo>
                  <a:pt x="12038347" y="0"/>
                </a:lnTo>
              </a:path>
            </a:pathLst>
          </a:custGeom>
          <a:ln w="19050">
            <a:solidFill>
              <a:srgbClr val="0049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Прямоугольник: скругленные углы 27">
            <a:extLst>
              <a:ext uri="{FF2B5EF4-FFF2-40B4-BE49-F238E27FC236}">
                <a16:creationId xmlns:a16="http://schemas.microsoft.com/office/drawing/2014/main" id="{329879C5-0B17-4EC5-9331-43DAD72D1250}"/>
              </a:ext>
            </a:extLst>
          </p:cNvPr>
          <p:cNvSpPr/>
          <p:nvPr/>
        </p:nvSpPr>
        <p:spPr>
          <a:xfrm>
            <a:off x="8744962" y="6586541"/>
            <a:ext cx="321140" cy="240992"/>
          </a:xfrm>
          <a:prstGeom prst="roundRect">
            <a:avLst/>
          </a:prstGeom>
          <a:ln>
            <a:solidFill>
              <a:srgbClr val="3D64A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3</a:t>
            </a:r>
            <a:endParaRPr lang="ru-RU" sz="1400" b="1" dirty="0">
              <a:latin typeface="Roboto Condensed Light" panose="02000000000000000000" pitchFamily="2" charset="0"/>
              <a:ea typeface="Roboto Condensed Light" panose="02000000000000000000" pitchFamily="2" charset="0"/>
              <a:cs typeface="Roboto Condensed Light" panose="02000000000000000000" pitchFamily="2" charset="0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492180" y="335283"/>
            <a:ext cx="763683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7190" marR="5080" algn="ctr">
              <a:spcBef>
                <a:spcPts val="100"/>
              </a:spcBef>
            </a:pPr>
            <a:r>
              <a:rPr lang="ru-RU" spc="-25" dirty="0">
                <a:latin typeface="Helvetica Bold" panose="00000500000000000000" pitchFamily="50" charset="0"/>
                <a:ea typeface="Helvetica Bold" panose="00000500000000000000" pitchFamily="50" charset="0"/>
              </a:rPr>
              <a:t>ВЫБОР КОМПОНЕНТОВ:ГЕТЕРОДИН</a:t>
            </a:r>
          </a:p>
        </p:txBody>
      </p:sp>
      <p:sp>
        <p:nvSpPr>
          <p:cNvPr id="87" name="object 21">
            <a:extLst>
              <a:ext uri="{FF2B5EF4-FFF2-40B4-BE49-F238E27FC236}">
                <a16:creationId xmlns:a16="http://schemas.microsoft.com/office/drawing/2014/main" id="{4C75C4A9-C2FB-430D-B5DC-67146D7F9DFB}"/>
              </a:ext>
            </a:extLst>
          </p:cNvPr>
          <p:cNvSpPr txBox="1"/>
          <p:nvPr/>
        </p:nvSpPr>
        <p:spPr>
          <a:xfrm>
            <a:off x="368427" y="3410720"/>
            <a:ext cx="1250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4214600-2F72-449E-88A8-80857BCD3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808058"/>
            <a:ext cx="5371953" cy="262628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9B6E22-296D-4F5F-B98B-7137CEA97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3453418"/>
            <a:ext cx="3863205" cy="298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63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A21E1ADD-8FEA-4790-B336-3B6D41F60182}"/>
              </a:ext>
            </a:extLst>
          </p:cNvPr>
          <p:cNvGrpSpPr/>
          <p:nvPr/>
        </p:nvGrpSpPr>
        <p:grpSpPr>
          <a:xfrm>
            <a:off x="0" y="-16355"/>
            <a:ext cx="9144000" cy="1089822"/>
            <a:chOff x="-1534008" y="-16355"/>
            <a:chExt cx="12202008" cy="1089822"/>
          </a:xfrm>
        </p:grpSpPr>
        <p:sp>
          <p:nvSpPr>
            <p:cNvPr id="75" name="object 4"/>
            <p:cNvSpPr/>
            <p:nvPr/>
          </p:nvSpPr>
          <p:spPr>
            <a:xfrm>
              <a:off x="-1534008" y="-16355"/>
              <a:ext cx="12202008" cy="796286"/>
            </a:xfrm>
            <a:custGeom>
              <a:avLst/>
              <a:gdLst/>
              <a:ahLst/>
              <a:cxnLst/>
              <a:rect l="l" t="t" r="r" b="b"/>
              <a:pathLst>
                <a:path w="12192000" h="784225">
                  <a:moveTo>
                    <a:pt x="0" y="783789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783789"/>
                  </a:lnTo>
                  <a:lnTo>
                    <a:pt x="0" y="7837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7"/>
            <p:cNvSpPr/>
            <p:nvPr/>
          </p:nvSpPr>
          <p:spPr>
            <a:xfrm>
              <a:off x="-1057278" y="112410"/>
              <a:ext cx="1514477" cy="676576"/>
            </a:xfrm>
            <a:custGeom>
              <a:avLst/>
              <a:gdLst/>
              <a:ahLst/>
              <a:cxnLst/>
              <a:rect l="l" t="t" r="r" b="b"/>
              <a:pathLst>
                <a:path w="1270000" h="671195">
                  <a:moveTo>
                    <a:pt x="0" y="0"/>
                  </a:moveTo>
                  <a:lnTo>
                    <a:pt x="1270000" y="0"/>
                  </a:lnTo>
                  <a:lnTo>
                    <a:pt x="1270000" y="670756"/>
                  </a:lnTo>
                  <a:lnTo>
                    <a:pt x="0" y="6707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A6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12"/>
            <p:cNvSpPr/>
            <p:nvPr/>
          </p:nvSpPr>
          <p:spPr>
            <a:xfrm>
              <a:off x="-1524002" y="117792"/>
              <a:ext cx="466725" cy="955675"/>
            </a:xfrm>
            <a:custGeom>
              <a:avLst/>
              <a:gdLst/>
              <a:ahLst/>
              <a:cxnLst/>
              <a:rect l="l" t="t" r="r" b="b"/>
              <a:pathLst>
                <a:path w="466725" h="955675">
                  <a:moveTo>
                    <a:pt x="466570" y="0"/>
                  </a:moveTo>
                  <a:lnTo>
                    <a:pt x="0" y="246614"/>
                  </a:lnTo>
                  <a:lnTo>
                    <a:pt x="0" y="955486"/>
                  </a:lnTo>
                  <a:lnTo>
                    <a:pt x="461567" y="673018"/>
                  </a:lnTo>
                  <a:lnTo>
                    <a:pt x="466570" y="0"/>
                  </a:lnTo>
                  <a:close/>
                </a:path>
              </a:pathLst>
            </a:custGeom>
            <a:solidFill>
              <a:srgbClr val="3D64AC"/>
            </a:solidFill>
            <a:ln>
              <a:solidFill>
                <a:srgbClr val="3D64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10">
            <a:extLst>
              <a:ext uri="{FF2B5EF4-FFF2-40B4-BE49-F238E27FC236}">
                <a16:creationId xmlns:a16="http://schemas.microsoft.com/office/drawing/2014/main" id="{B2FEB7CC-C954-460A-A530-8918C0CBF327}"/>
              </a:ext>
            </a:extLst>
          </p:cNvPr>
          <p:cNvSpPr/>
          <p:nvPr/>
        </p:nvSpPr>
        <p:spPr>
          <a:xfrm flipV="1">
            <a:off x="7498" y="6476998"/>
            <a:ext cx="9144000" cy="45719"/>
          </a:xfrm>
          <a:custGeom>
            <a:avLst/>
            <a:gdLst/>
            <a:ahLst/>
            <a:cxnLst/>
            <a:rect l="l" t="t" r="r" b="b"/>
            <a:pathLst>
              <a:path w="12038965">
                <a:moveTo>
                  <a:pt x="0" y="0"/>
                </a:moveTo>
                <a:lnTo>
                  <a:pt x="12038347" y="0"/>
                </a:lnTo>
              </a:path>
            </a:pathLst>
          </a:custGeom>
          <a:ln w="19050">
            <a:solidFill>
              <a:srgbClr val="0049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Прямоугольник: скругленные углы 27">
            <a:extLst>
              <a:ext uri="{FF2B5EF4-FFF2-40B4-BE49-F238E27FC236}">
                <a16:creationId xmlns:a16="http://schemas.microsoft.com/office/drawing/2014/main" id="{329879C5-0B17-4EC5-9331-43DAD72D1250}"/>
              </a:ext>
            </a:extLst>
          </p:cNvPr>
          <p:cNvSpPr/>
          <p:nvPr/>
        </p:nvSpPr>
        <p:spPr>
          <a:xfrm>
            <a:off x="8744962" y="6586541"/>
            <a:ext cx="321140" cy="240992"/>
          </a:xfrm>
          <a:prstGeom prst="roundRect">
            <a:avLst/>
          </a:prstGeom>
          <a:ln>
            <a:solidFill>
              <a:srgbClr val="3D64A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3</a:t>
            </a:r>
            <a:endParaRPr lang="ru-RU" sz="1400" b="1" dirty="0">
              <a:latin typeface="Roboto Condensed Light" panose="02000000000000000000" pitchFamily="2" charset="0"/>
              <a:ea typeface="Roboto Condensed Light" panose="02000000000000000000" pitchFamily="2" charset="0"/>
              <a:cs typeface="Roboto Condensed Light" panose="02000000000000000000" pitchFamily="2" charset="0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492180" y="335283"/>
            <a:ext cx="763683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7190" marR="5080" algn="ctr">
              <a:spcBef>
                <a:spcPts val="100"/>
              </a:spcBef>
            </a:pPr>
            <a:r>
              <a:rPr lang="ru-RU" spc="-25" dirty="0">
                <a:latin typeface="Helvetica Bold" panose="00000500000000000000" pitchFamily="50" charset="0"/>
                <a:ea typeface="Helvetica Bold" panose="00000500000000000000" pitchFamily="50" charset="0"/>
              </a:rPr>
              <a:t>ВЫБОР КОМПОНЕНТОВ:ФИЛЬТРЫ</a:t>
            </a:r>
          </a:p>
        </p:txBody>
      </p:sp>
      <p:sp>
        <p:nvSpPr>
          <p:cNvPr id="87" name="object 21">
            <a:extLst>
              <a:ext uri="{FF2B5EF4-FFF2-40B4-BE49-F238E27FC236}">
                <a16:creationId xmlns:a16="http://schemas.microsoft.com/office/drawing/2014/main" id="{4C75C4A9-C2FB-430D-B5DC-67146D7F9DFB}"/>
              </a:ext>
            </a:extLst>
          </p:cNvPr>
          <p:cNvSpPr txBox="1"/>
          <p:nvPr/>
        </p:nvSpPr>
        <p:spPr>
          <a:xfrm>
            <a:off x="368427" y="3410720"/>
            <a:ext cx="1250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2A83E8-2CD4-4CE1-908D-D4794D71BC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397"/>
          <a:stretch/>
        </p:blipFill>
        <p:spPr>
          <a:xfrm>
            <a:off x="493522" y="847932"/>
            <a:ext cx="6808978" cy="248573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8DEDFA6-CF71-4A41-B22E-A5E01AD01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22" y="3333663"/>
            <a:ext cx="4117183" cy="286509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7C68F30-74D9-4AA8-8735-3296E1BFE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6606" y="3333663"/>
            <a:ext cx="4569496" cy="231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70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A21E1ADD-8FEA-4790-B336-3B6D41F60182}"/>
              </a:ext>
            </a:extLst>
          </p:cNvPr>
          <p:cNvGrpSpPr/>
          <p:nvPr/>
        </p:nvGrpSpPr>
        <p:grpSpPr>
          <a:xfrm>
            <a:off x="0" y="-16355"/>
            <a:ext cx="9144000" cy="1089822"/>
            <a:chOff x="-1534008" y="-16355"/>
            <a:chExt cx="12202008" cy="1089822"/>
          </a:xfrm>
        </p:grpSpPr>
        <p:sp>
          <p:nvSpPr>
            <p:cNvPr id="75" name="object 4"/>
            <p:cNvSpPr/>
            <p:nvPr/>
          </p:nvSpPr>
          <p:spPr>
            <a:xfrm>
              <a:off x="-1534008" y="-16355"/>
              <a:ext cx="12202008" cy="796286"/>
            </a:xfrm>
            <a:custGeom>
              <a:avLst/>
              <a:gdLst/>
              <a:ahLst/>
              <a:cxnLst/>
              <a:rect l="l" t="t" r="r" b="b"/>
              <a:pathLst>
                <a:path w="12192000" h="784225">
                  <a:moveTo>
                    <a:pt x="0" y="783789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783789"/>
                  </a:lnTo>
                  <a:lnTo>
                    <a:pt x="0" y="7837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7"/>
            <p:cNvSpPr/>
            <p:nvPr/>
          </p:nvSpPr>
          <p:spPr>
            <a:xfrm>
              <a:off x="-1057278" y="112410"/>
              <a:ext cx="1514477" cy="676576"/>
            </a:xfrm>
            <a:custGeom>
              <a:avLst/>
              <a:gdLst/>
              <a:ahLst/>
              <a:cxnLst/>
              <a:rect l="l" t="t" r="r" b="b"/>
              <a:pathLst>
                <a:path w="1270000" h="671195">
                  <a:moveTo>
                    <a:pt x="0" y="0"/>
                  </a:moveTo>
                  <a:lnTo>
                    <a:pt x="1270000" y="0"/>
                  </a:lnTo>
                  <a:lnTo>
                    <a:pt x="1270000" y="670756"/>
                  </a:lnTo>
                  <a:lnTo>
                    <a:pt x="0" y="6707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A6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12"/>
            <p:cNvSpPr/>
            <p:nvPr/>
          </p:nvSpPr>
          <p:spPr>
            <a:xfrm>
              <a:off x="-1524002" y="117792"/>
              <a:ext cx="466725" cy="955675"/>
            </a:xfrm>
            <a:custGeom>
              <a:avLst/>
              <a:gdLst/>
              <a:ahLst/>
              <a:cxnLst/>
              <a:rect l="l" t="t" r="r" b="b"/>
              <a:pathLst>
                <a:path w="466725" h="955675">
                  <a:moveTo>
                    <a:pt x="466570" y="0"/>
                  </a:moveTo>
                  <a:lnTo>
                    <a:pt x="0" y="246614"/>
                  </a:lnTo>
                  <a:lnTo>
                    <a:pt x="0" y="955486"/>
                  </a:lnTo>
                  <a:lnTo>
                    <a:pt x="461567" y="673018"/>
                  </a:lnTo>
                  <a:lnTo>
                    <a:pt x="466570" y="0"/>
                  </a:lnTo>
                  <a:close/>
                </a:path>
              </a:pathLst>
            </a:custGeom>
            <a:solidFill>
              <a:srgbClr val="3D64AC"/>
            </a:solidFill>
            <a:ln>
              <a:solidFill>
                <a:srgbClr val="3D64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10">
            <a:extLst>
              <a:ext uri="{FF2B5EF4-FFF2-40B4-BE49-F238E27FC236}">
                <a16:creationId xmlns:a16="http://schemas.microsoft.com/office/drawing/2014/main" id="{B2FEB7CC-C954-460A-A530-8918C0CBF327}"/>
              </a:ext>
            </a:extLst>
          </p:cNvPr>
          <p:cNvSpPr/>
          <p:nvPr/>
        </p:nvSpPr>
        <p:spPr>
          <a:xfrm flipV="1">
            <a:off x="7498" y="6476998"/>
            <a:ext cx="9144000" cy="45719"/>
          </a:xfrm>
          <a:custGeom>
            <a:avLst/>
            <a:gdLst/>
            <a:ahLst/>
            <a:cxnLst/>
            <a:rect l="l" t="t" r="r" b="b"/>
            <a:pathLst>
              <a:path w="12038965">
                <a:moveTo>
                  <a:pt x="0" y="0"/>
                </a:moveTo>
                <a:lnTo>
                  <a:pt x="12038347" y="0"/>
                </a:lnTo>
              </a:path>
            </a:pathLst>
          </a:custGeom>
          <a:ln w="19050">
            <a:solidFill>
              <a:srgbClr val="0049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Прямоугольник: скругленные углы 27">
            <a:extLst>
              <a:ext uri="{FF2B5EF4-FFF2-40B4-BE49-F238E27FC236}">
                <a16:creationId xmlns:a16="http://schemas.microsoft.com/office/drawing/2014/main" id="{329879C5-0B17-4EC5-9331-43DAD72D1250}"/>
              </a:ext>
            </a:extLst>
          </p:cNvPr>
          <p:cNvSpPr/>
          <p:nvPr/>
        </p:nvSpPr>
        <p:spPr>
          <a:xfrm>
            <a:off x="8744962" y="6586541"/>
            <a:ext cx="321140" cy="240992"/>
          </a:xfrm>
          <a:prstGeom prst="roundRect">
            <a:avLst/>
          </a:prstGeom>
          <a:ln>
            <a:solidFill>
              <a:srgbClr val="3D64A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3</a:t>
            </a:r>
            <a:endParaRPr lang="ru-RU" sz="1400" b="1" dirty="0">
              <a:latin typeface="Roboto Condensed Light" panose="02000000000000000000" pitchFamily="2" charset="0"/>
              <a:ea typeface="Roboto Condensed Light" panose="02000000000000000000" pitchFamily="2" charset="0"/>
              <a:cs typeface="Roboto Condensed Light" panose="02000000000000000000" pitchFamily="2" charset="0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492180" y="335283"/>
            <a:ext cx="763683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7190" marR="5080" algn="ctr">
              <a:spcBef>
                <a:spcPts val="100"/>
              </a:spcBef>
            </a:pPr>
            <a:r>
              <a:rPr lang="ru-RU" spc="-25" dirty="0">
                <a:latin typeface="Helvetica Bold" panose="00000500000000000000" pitchFamily="50" charset="0"/>
                <a:ea typeface="Helvetica Bold" panose="00000500000000000000" pitchFamily="50" charset="0"/>
              </a:rPr>
              <a:t>ПРИНЦИПИАЛЬНАЯ СХЕМА</a:t>
            </a:r>
          </a:p>
        </p:txBody>
      </p:sp>
      <p:sp>
        <p:nvSpPr>
          <p:cNvPr id="87" name="object 21">
            <a:extLst>
              <a:ext uri="{FF2B5EF4-FFF2-40B4-BE49-F238E27FC236}">
                <a16:creationId xmlns:a16="http://schemas.microsoft.com/office/drawing/2014/main" id="{4C75C4A9-C2FB-430D-B5DC-67146D7F9DFB}"/>
              </a:ext>
            </a:extLst>
          </p:cNvPr>
          <p:cNvSpPr txBox="1"/>
          <p:nvPr/>
        </p:nvSpPr>
        <p:spPr>
          <a:xfrm>
            <a:off x="368427" y="3410720"/>
            <a:ext cx="1250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38FED5-12DB-4B86-A038-AE8B4F565B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996"/>
            <a:ext cx="9129010" cy="645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19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A21E1ADD-8FEA-4790-B336-3B6D41F60182}"/>
              </a:ext>
            </a:extLst>
          </p:cNvPr>
          <p:cNvGrpSpPr/>
          <p:nvPr/>
        </p:nvGrpSpPr>
        <p:grpSpPr>
          <a:xfrm>
            <a:off x="0" y="-16355"/>
            <a:ext cx="9144000" cy="1089822"/>
            <a:chOff x="-1534008" y="-16355"/>
            <a:chExt cx="12202008" cy="1089822"/>
          </a:xfrm>
        </p:grpSpPr>
        <p:sp>
          <p:nvSpPr>
            <p:cNvPr id="75" name="object 4"/>
            <p:cNvSpPr/>
            <p:nvPr/>
          </p:nvSpPr>
          <p:spPr>
            <a:xfrm>
              <a:off x="-1534008" y="-16355"/>
              <a:ext cx="12202008" cy="796286"/>
            </a:xfrm>
            <a:custGeom>
              <a:avLst/>
              <a:gdLst/>
              <a:ahLst/>
              <a:cxnLst/>
              <a:rect l="l" t="t" r="r" b="b"/>
              <a:pathLst>
                <a:path w="12192000" h="784225">
                  <a:moveTo>
                    <a:pt x="0" y="783789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783789"/>
                  </a:lnTo>
                  <a:lnTo>
                    <a:pt x="0" y="7837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7"/>
            <p:cNvSpPr/>
            <p:nvPr/>
          </p:nvSpPr>
          <p:spPr>
            <a:xfrm>
              <a:off x="-1057278" y="112410"/>
              <a:ext cx="1514477" cy="676576"/>
            </a:xfrm>
            <a:custGeom>
              <a:avLst/>
              <a:gdLst/>
              <a:ahLst/>
              <a:cxnLst/>
              <a:rect l="l" t="t" r="r" b="b"/>
              <a:pathLst>
                <a:path w="1270000" h="671195">
                  <a:moveTo>
                    <a:pt x="0" y="0"/>
                  </a:moveTo>
                  <a:lnTo>
                    <a:pt x="1270000" y="0"/>
                  </a:lnTo>
                  <a:lnTo>
                    <a:pt x="1270000" y="670756"/>
                  </a:lnTo>
                  <a:lnTo>
                    <a:pt x="0" y="6707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A6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12"/>
            <p:cNvSpPr/>
            <p:nvPr/>
          </p:nvSpPr>
          <p:spPr>
            <a:xfrm>
              <a:off x="-1524002" y="117792"/>
              <a:ext cx="466725" cy="955675"/>
            </a:xfrm>
            <a:custGeom>
              <a:avLst/>
              <a:gdLst/>
              <a:ahLst/>
              <a:cxnLst/>
              <a:rect l="l" t="t" r="r" b="b"/>
              <a:pathLst>
                <a:path w="466725" h="955675">
                  <a:moveTo>
                    <a:pt x="466570" y="0"/>
                  </a:moveTo>
                  <a:lnTo>
                    <a:pt x="0" y="246614"/>
                  </a:lnTo>
                  <a:lnTo>
                    <a:pt x="0" y="955486"/>
                  </a:lnTo>
                  <a:lnTo>
                    <a:pt x="461567" y="673018"/>
                  </a:lnTo>
                  <a:lnTo>
                    <a:pt x="466570" y="0"/>
                  </a:lnTo>
                  <a:close/>
                </a:path>
              </a:pathLst>
            </a:custGeom>
            <a:solidFill>
              <a:srgbClr val="3D64AC"/>
            </a:solidFill>
            <a:ln>
              <a:solidFill>
                <a:srgbClr val="3D64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10">
            <a:extLst>
              <a:ext uri="{FF2B5EF4-FFF2-40B4-BE49-F238E27FC236}">
                <a16:creationId xmlns:a16="http://schemas.microsoft.com/office/drawing/2014/main" id="{B2FEB7CC-C954-460A-A530-8918C0CBF327}"/>
              </a:ext>
            </a:extLst>
          </p:cNvPr>
          <p:cNvSpPr/>
          <p:nvPr/>
        </p:nvSpPr>
        <p:spPr>
          <a:xfrm flipV="1">
            <a:off x="7498" y="6476998"/>
            <a:ext cx="9144000" cy="45719"/>
          </a:xfrm>
          <a:custGeom>
            <a:avLst/>
            <a:gdLst/>
            <a:ahLst/>
            <a:cxnLst/>
            <a:rect l="l" t="t" r="r" b="b"/>
            <a:pathLst>
              <a:path w="12038965">
                <a:moveTo>
                  <a:pt x="0" y="0"/>
                </a:moveTo>
                <a:lnTo>
                  <a:pt x="12038347" y="0"/>
                </a:lnTo>
              </a:path>
            </a:pathLst>
          </a:custGeom>
          <a:ln w="19050">
            <a:solidFill>
              <a:srgbClr val="0049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Прямоугольник: скругленные углы 27">
            <a:extLst>
              <a:ext uri="{FF2B5EF4-FFF2-40B4-BE49-F238E27FC236}">
                <a16:creationId xmlns:a16="http://schemas.microsoft.com/office/drawing/2014/main" id="{329879C5-0B17-4EC5-9331-43DAD72D1250}"/>
              </a:ext>
            </a:extLst>
          </p:cNvPr>
          <p:cNvSpPr/>
          <p:nvPr/>
        </p:nvSpPr>
        <p:spPr>
          <a:xfrm>
            <a:off x="8744962" y="6586541"/>
            <a:ext cx="321140" cy="240992"/>
          </a:xfrm>
          <a:prstGeom prst="roundRect">
            <a:avLst/>
          </a:prstGeom>
          <a:ln>
            <a:solidFill>
              <a:srgbClr val="3D64A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3</a:t>
            </a:r>
            <a:endParaRPr lang="ru-RU" sz="1400" b="1" dirty="0">
              <a:latin typeface="Roboto Condensed Light" panose="02000000000000000000" pitchFamily="2" charset="0"/>
              <a:ea typeface="Roboto Condensed Light" panose="02000000000000000000" pitchFamily="2" charset="0"/>
              <a:cs typeface="Roboto Condensed Light" panose="02000000000000000000" pitchFamily="2" charset="0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492180" y="335283"/>
            <a:ext cx="763683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7190" marR="5080" algn="ctr">
              <a:spcBef>
                <a:spcPts val="100"/>
              </a:spcBef>
            </a:pPr>
            <a:r>
              <a:rPr lang="ru-RU" spc="-25" dirty="0">
                <a:latin typeface="Helvetica Bold" panose="00000500000000000000" pitchFamily="50" charset="0"/>
                <a:ea typeface="Helvetica Bold" panose="00000500000000000000" pitchFamily="50" charset="0"/>
              </a:rPr>
              <a:t>ПП ВЕРХНИЙ СЛОЙ</a:t>
            </a:r>
          </a:p>
        </p:txBody>
      </p:sp>
      <p:sp>
        <p:nvSpPr>
          <p:cNvPr id="87" name="object 21">
            <a:extLst>
              <a:ext uri="{FF2B5EF4-FFF2-40B4-BE49-F238E27FC236}">
                <a16:creationId xmlns:a16="http://schemas.microsoft.com/office/drawing/2014/main" id="{4C75C4A9-C2FB-430D-B5DC-67146D7F9DFB}"/>
              </a:ext>
            </a:extLst>
          </p:cNvPr>
          <p:cNvSpPr txBox="1"/>
          <p:nvPr/>
        </p:nvSpPr>
        <p:spPr>
          <a:xfrm>
            <a:off x="368427" y="3410720"/>
            <a:ext cx="1250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8F53DD-4C4A-44A3-B83F-26EF05E0B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488" y="829850"/>
            <a:ext cx="5442020" cy="557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64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A21E1ADD-8FEA-4790-B336-3B6D41F60182}"/>
              </a:ext>
            </a:extLst>
          </p:cNvPr>
          <p:cNvGrpSpPr/>
          <p:nvPr/>
        </p:nvGrpSpPr>
        <p:grpSpPr>
          <a:xfrm>
            <a:off x="0" y="-16355"/>
            <a:ext cx="9144000" cy="1089822"/>
            <a:chOff x="-1534008" y="-16355"/>
            <a:chExt cx="12202008" cy="1089822"/>
          </a:xfrm>
        </p:grpSpPr>
        <p:sp>
          <p:nvSpPr>
            <p:cNvPr id="75" name="object 4"/>
            <p:cNvSpPr/>
            <p:nvPr/>
          </p:nvSpPr>
          <p:spPr>
            <a:xfrm>
              <a:off x="-1534008" y="-16355"/>
              <a:ext cx="12202008" cy="796286"/>
            </a:xfrm>
            <a:custGeom>
              <a:avLst/>
              <a:gdLst/>
              <a:ahLst/>
              <a:cxnLst/>
              <a:rect l="l" t="t" r="r" b="b"/>
              <a:pathLst>
                <a:path w="12192000" h="784225">
                  <a:moveTo>
                    <a:pt x="0" y="783789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783789"/>
                  </a:lnTo>
                  <a:lnTo>
                    <a:pt x="0" y="7837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7"/>
            <p:cNvSpPr/>
            <p:nvPr/>
          </p:nvSpPr>
          <p:spPr>
            <a:xfrm>
              <a:off x="-1057278" y="112410"/>
              <a:ext cx="1514477" cy="676576"/>
            </a:xfrm>
            <a:custGeom>
              <a:avLst/>
              <a:gdLst/>
              <a:ahLst/>
              <a:cxnLst/>
              <a:rect l="l" t="t" r="r" b="b"/>
              <a:pathLst>
                <a:path w="1270000" h="671195">
                  <a:moveTo>
                    <a:pt x="0" y="0"/>
                  </a:moveTo>
                  <a:lnTo>
                    <a:pt x="1270000" y="0"/>
                  </a:lnTo>
                  <a:lnTo>
                    <a:pt x="1270000" y="670756"/>
                  </a:lnTo>
                  <a:lnTo>
                    <a:pt x="0" y="6707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A6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12"/>
            <p:cNvSpPr/>
            <p:nvPr/>
          </p:nvSpPr>
          <p:spPr>
            <a:xfrm>
              <a:off x="-1524002" y="117792"/>
              <a:ext cx="466725" cy="955675"/>
            </a:xfrm>
            <a:custGeom>
              <a:avLst/>
              <a:gdLst/>
              <a:ahLst/>
              <a:cxnLst/>
              <a:rect l="l" t="t" r="r" b="b"/>
              <a:pathLst>
                <a:path w="466725" h="955675">
                  <a:moveTo>
                    <a:pt x="466570" y="0"/>
                  </a:moveTo>
                  <a:lnTo>
                    <a:pt x="0" y="246614"/>
                  </a:lnTo>
                  <a:lnTo>
                    <a:pt x="0" y="955486"/>
                  </a:lnTo>
                  <a:lnTo>
                    <a:pt x="461567" y="673018"/>
                  </a:lnTo>
                  <a:lnTo>
                    <a:pt x="466570" y="0"/>
                  </a:lnTo>
                  <a:close/>
                </a:path>
              </a:pathLst>
            </a:custGeom>
            <a:solidFill>
              <a:srgbClr val="3D64AC"/>
            </a:solidFill>
            <a:ln>
              <a:solidFill>
                <a:srgbClr val="3D64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10">
            <a:extLst>
              <a:ext uri="{FF2B5EF4-FFF2-40B4-BE49-F238E27FC236}">
                <a16:creationId xmlns:a16="http://schemas.microsoft.com/office/drawing/2014/main" id="{B2FEB7CC-C954-460A-A530-8918C0CBF327}"/>
              </a:ext>
            </a:extLst>
          </p:cNvPr>
          <p:cNvSpPr/>
          <p:nvPr/>
        </p:nvSpPr>
        <p:spPr>
          <a:xfrm flipV="1">
            <a:off x="7498" y="6476998"/>
            <a:ext cx="9144000" cy="45719"/>
          </a:xfrm>
          <a:custGeom>
            <a:avLst/>
            <a:gdLst/>
            <a:ahLst/>
            <a:cxnLst/>
            <a:rect l="l" t="t" r="r" b="b"/>
            <a:pathLst>
              <a:path w="12038965">
                <a:moveTo>
                  <a:pt x="0" y="0"/>
                </a:moveTo>
                <a:lnTo>
                  <a:pt x="12038347" y="0"/>
                </a:lnTo>
              </a:path>
            </a:pathLst>
          </a:custGeom>
          <a:ln w="19050">
            <a:solidFill>
              <a:srgbClr val="0049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Прямоугольник: скругленные углы 27">
            <a:extLst>
              <a:ext uri="{FF2B5EF4-FFF2-40B4-BE49-F238E27FC236}">
                <a16:creationId xmlns:a16="http://schemas.microsoft.com/office/drawing/2014/main" id="{329879C5-0B17-4EC5-9331-43DAD72D1250}"/>
              </a:ext>
            </a:extLst>
          </p:cNvPr>
          <p:cNvSpPr/>
          <p:nvPr/>
        </p:nvSpPr>
        <p:spPr>
          <a:xfrm>
            <a:off x="8744962" y="6586541"/>
            <a:ext cx="321140" cy="240992"/>
          </a:xfrm>
          <a:prstGeom prst="roundRect">
            <a:avLst/>
          </a:prstGeom>
          <a:ln>
            <a:solidFill>
              <a:srgbClr val="3D64A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3</a:t>
            </a:r>
            <a:endParaRPr lang="ru-RU" sz="1400" b="1" dirty="0">
              <a:latin typeface="Roboto Condensed Light" panose="02000000000000000000" pitchFamily="2" charset="0"/>
              <a:ea typeface="Roboto Condensed Light" panose="02000000000000000000" pitchFamily="2" charset="0"/>
              <a:cs typeface="Roboto Condensed Light" panose="02000000000000000000" pitchFamily="2" charset="0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492180" y="335283"/>
            <a:ext cx="763683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7190" marR="5080" algn="ctr">
              <a:spcBef>
                <a:spcPts val="100"/>
              </a:spcBef>
            </a:pPr>
            <a:r>
              <a:rPr lang="ru-RU" spc="-25" dirty="0">
                <a:latin typeface="Helvetica Bold" panose="00000500000000000000" pitchFamily="50" charset="0"/>
                <a:ea typeface="Helvetica Bold" panose="00000500000000000000" pitchFamily="50" charset="0"/>
              </a:rPr>
              <a:t>ПП НИЖНИЙ СЛОЙ</a:t>
            </a:r>
          </a:p>
        </p:txBody>
      </p:sp>
      <p:sp>
        <p:nvSpPr>
          <p:cNvPr id="87" name="object 21">
            <a:extLst>
              <a:ext uri="{FF2B5EF4-FFF2-40B4-BE49-F238E27FC236}">
                <a16:creationId xmlns:a16="http://schemas.microsoft.com/office/drawing/2014/main" id="{4C75C4A9-C2FB-430D-B5DC-67146D7F9DFB}"/>
              </a:ext>
            </a:extLst>
          </p:cNvPr>
          <p:cNvSpPr txBox="1"/>
          <p:nvPr/>
        </p:nvSpPr>
        <p:spPr>
          <a:xfrm>
            <a:off x="368427" y="3410720"/>
            <a:ext cx="1250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D86965-A5C3-401D-B9D4-56F73D873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226" y="887562"/>
            <a:ext cx="5431174" cy="546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743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A21E1ADD-8FEA-4790-B336-3B6D41F60182}"/>
              </a:ext>
            </a:extLst>
          </p:cNvPr>
          <p:cNvGrpSpPr/>
          <p:nvPr/>
        </p:nvGrpSpPr>
        <p:grpSpPr>
          <a:xfrm>
            <a:off x="0" y="-16355"/>
            <a:ext cx="9144000" cy="1089822"/>
            <a:chOff x="-1534008" y="-16355"/>
            <a:chExt cx="12202008" cy="1089822"/>
          </a:xfrm>
        </p:grpSpPr>
        <p:sp>
          <p:nvSpPr>
            <p:cNvPr id="75" name="object 4"/>
            <p:cNvSpPr/>
            <p:nvPr/>
          </p:nvSpPr>
          <p:spPr>
            <a:xfrm>
              <a:off x="-1534008" y="-16355"/>
              <a:ext cx="12202008" cy="796286"/>
            </a:xfrm>
            <a:custGeom>
              <a:avLst/>
              <a:gdLst/>
              <a:ahLst/>
              <a:cxnLst/>
              <a:rect l="l" t="t" r="r" b="b"/>
              <a:pathLst>
                <a:path w="12192000" h="784225">
                  <a:moveTo>
                    <a:pt x="0" y="783789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783789"/>
                  </a:lnTo>
                  <a:lnTo>
                    <a:pt x="0" y="7837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7"/>
            <p:cNvSpPr/>
            <p:nvPr/>
          </p:nvSpPr>
          <p:spPr>
            <a:xfrm>
              <a:off x="-1057278" y="112410"/>
              <a:ext cx="1514477" cy="676576"/>
            </a:xfrm>
            <a:custGeom>
              <a:avLst/>
              <a:gdLst/>
              <a:ahLst/>
              <a:cxnLst/>
              <a:rect l="l" t="t" r="r" b="b"/>
              <a:pathLst>
                <a:path w="1270000" h="671195">
                  <a:moveTo>
                    <a:pt x="0" y="0"/>
                  </a:moveTo>
                  <a:lnTo>
                    <a:pt x="1270000" y="0"/>
                  </a:lnTo>
                  <a:lnTo>
                    <a:pt x="1270000" y="670756"/>
                  </a:lnTo>
                  <a:lnTo>
                    <a:pt x="0" y="6707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A6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12"/>
            <p:cNvSpPr/>
            <p:nvPr/>
          </p:nvSpPr>
          <p:spPr>
            <a:xfrm>
              <a:off x="-1524002" y="117792"/>
              <a:ext cx="466725" cy="955675"/>
            </a:xfrm>
            <a:custGeom>
              <a:avLst/>
              <a:gdLst/>
              <a:ahLst/>
              <a:cxnLst/>
              <a:rect l="l" t="t" r="r" b="b"/>
              <a:pathLst>
                <a:path w="466725" h="955675">
                  <a:moveTo>
                    <a:pt x="466570" y="0"/>
                  </a:moveTo>
                  <a:lnTo>
                    <a:pt x="0" y="246614"/>
                  </a:lnTo>
                  <a:lnTo>
                    <a:pt x="0" y="955486"/>
                  </a:lnTo>
                  <a:lnTo>
                    <a:pt x="461567" y="673018"/>
                  </a:lnTo>
                  <a:lnTo>
                    <a:pt x="466570" y="0"/>
                  </a:lnTo>
                  <a:close/>
                </a:path>
              </a:pathLst>
            </a:custGeom>
            <a:solidFill>
              <a:srgbClr val="3D64AC"/>
            </a:solidFill>
            <a:ln>
              <a:solidFill>
                <a:srgbClr val="3D64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10">
            <a:extLst>
              <a:ext uri="{FF2B5EF4-FFF2-40B4-BE49-F238E27FC236}">
                <a16:creationId xmlns:a16="http://schemas.microsoft.com/office/drawing/2014/main" id="{B2FEB7CC-C954-460A-A530-8918C0CBF327}"/>
              </a:ext>
            </a:extLst>
          </p:cNvPr>
          <p:cNvSpPr/>
          <p:nvPr/>
        </p:nvSpPr>
        <p:spPr>
          <a:xfrm flipV="1">
            <a:off x="7498" y="6476998"/>
            <a:ext cx="9144000" cy="45719"/>
          </a:xfrm>
          <a:custGeom>
            <a:avLst/>
            <a:gdLst/>
            <a:ahLst/>
            <a:cxnLst/>
            <a:rect l="l" t="t" r="r" b="b"/>
            <a:pathLst>
              <a:path w="12038965">
                <a:moveTo>
                  <a:pt x="0" y="0"/>
                </a:moveTo>
                <a:lnTo>
                  <a:pt x="12038347" y="0"/>
                </a:lnTo>
              </a:path>
            </a:pathLst>
          </a:custGeom>
          <a:ln w="19050">
            <a:solidFill>
              <a:srgbClr val="0049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Прямоугольник: скругленные углы 27">
            <a:extLst>
              <a:ext uri="{FF2B5EF4-FFF2-40B4-BE49-F238E27FC236}">
                <a16:creationId xmlns:a16="http://schemas.microsoft.com/office/drawing/2014/main" id="{329879C5-0B17-4EC5-9331-43DAD72D1250}"/>
              </a:ext>
            </a:extLst>
          </p:cNvPr>
          <p:cNvSpPr/>
          <p:nvPr/>
        </p:nvSpPr>
        <p:spPr>
          <a:xfrm>
            <a:off x="8744962" y="6586541"/>
            <a:ext cx="321140" cy="240992"/>
          </a:xfrm>
          <a:prstGeom prst="roundRect">
            <a:avLst/>
          </a:prstGeom>
          <a:ln>
            <a:solidFill>
              <a:srgbClr val="3D64A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3</a:t>
            </a:r>
            <a:endParaRPr lang="ru-RU" sz="1400" b="1" dirty="0">
              <a:latin typeface="Roboto Condensed Light" panose="02000000000000000000" pitchFamily="2" charset="0"/>
              <a:ea typeface="Roboto Condensed Light" panose="02000000000000000000" pitchFamily="2" charset="0"/>
              <a:cs typeface="Roboto Condensed Light" panose="02000000000000000000" pitchFamily="2" charset="0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492180" y="335283"/>
            <a:ext cx="763683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7190" marR="5080" algn="ctr">
              <a:spcBef>
                <a:spcPts val="100"/>
              </a:spcBef>
            </a:pPr>
            <a:r>
              <a:rPr lang="ru-RU" spc="-25" dirty="0">
                <a:latin typeface="Helvetica Bold" panose="00000500000000000000" pitchFamily="50" charset="0"/>
                <a:ea typeface="Helvetica Bold" panose="00000500000000000000" pitchFamily="50" charset="0"/>
              </a:rPr>
              <a:t>ПЛАН РАБОТЫ</a:t>
            </a:r>
          </a:p>
        </p:txBody>
      </p:sp>
      <p:sp>
        <p:nvSpPr>
          <p:cNvPr id="87" name="object 21">
            <a:extLst>
              <a:ext uri="{FF2B5EF4-FFF2-40B4-BE49-F238E27FC236}">
                <a16:creationId xmlns:a16="http://schemas.microsoft.com/office/drawing/2014/main" id="{4C75C4A9-C2FB-430D-B5DC-67146D7F9DFB}"/>
              </a:ext>
            </a:extLst>
          </p:cNvPr>
          <p:cNvSpPr txBox="1"/>
          <p:nvPr/>
        </p:nvSpPr>
        <p:spPr>
          <a:xfrm>
            <a:off x="368427" y="3410720"/>
            <a:ext cx="1250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2470CFE-0F38-491B-8FC7-BEBBE2AAB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71" y="1425105"/>
            <a:ext cx="8875602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334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A21E1ADD-8FEA-4790-B336-3B6D41F60182}"/>
              </a:ext>
            </a:extLst>
          </p:cNvPr>
          <p:cNvGrpSpPr/>
          <p:nvPr/>
        </p:nvGrpSpPr>
        <p:grpSpPr>
          <a:xfrm>
            <a:off x="0" y="-16355"/>
            <a:ext cx="9144000" cy="1089822"/>
            <a:chOff x="-1534008" y="-16355"/>
            <a:chExt cx="12202008" cy="1089822"/>
          </a:xfrm>
        </p:grpSpPr>
        <p:sp>
          <p:nvSpPr>
            <p:cNvPr id="75" name="object 4"/>
            <p:cNvSpPr/>
            <p:nvPr/>
          </p:nvSpPr>
          <p:spPr>
            <a:xfrm>
              <a:off x="-1534008" y="-16355"/>
              <a:ext cx="12202008" cy="796286"/>
            </a:xfrm>
            <a:custGeom>
              <a:avLst/>
              <a:gdLst/>
              <a:ahLst/>
              <a:cxnLst/>
              <a:rect l="l" t="t" r="r" b="b"/>
              <a:pathLst>
                <a:path w="12192000" h="784225">
                  <a:moveTo>
                    <a:pt x="0" y="783789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783789"/>
                  </a:lnTo>
                  <a:lnTo>
                    <a:pt x="0" y="7837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7"/>
            <p:cNvSpPr/>
            <p:nvPr/>
          </p:nvSpPr>
          <p:spPr>
            <a:xfrm>
              <a:off x="-1057278" y="112410"/>
              <a:ext cx="1514477" cy="676576"/>
            </a:xfrm>
            <a:custGeom>
              <a:avLst/>
              <a:gdLst/>
              <a:ahLst/>
              <a:cxnLst/>
              <a:rect l="l" t="t" r="r" b="b"/>
              <a:pathLst>
                <a:path w="1270000" h="671195">
                  <a:moveTo>
                    <a:pt x="0" y="0"/>
                  </a:moveTo>
                  <a:lnTo>
                    <a:pt x="1270000" y="0"/>
                  </a:lnTo>
                  <a:lnTo>
                    <a:pt x="1270000" y="670756"/>
                  </a:lnTo>
                  <a:lnTo>
                    <a:pt x="0" y="6707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A6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12"/>
            <p:cNvSpPr/>
            <p:nvPr/>
          </p:nvSpPr>
          <p:spPr>
            <a:xfrm>
              <a:off x="-1524002" y="117792"/>
              <a:ext cx="466725" cy="955675"/>
            </a:xfrm>
            <a:custGeom>
              <a:avLst/>
              <a:gdLst/>
              <a:ahLst/>
              <a:cxnLst/>
              <a:rect l="l" t="t" r="r" b="b"/>
              <a:pathLst>
                <a:path w="466725" h="955675">
                  <a:moveTo>
                    <a:pt x="466570" y="0"/>
                  </a:moveTo>
                  <a:lnTo>
                    <a:pt x="0" y="246614"/>
                  </a:lnTo>
                  <a:lnTo>
                    <a:pt x="0" y="955486"/>
                  </a:lnTo>
                  <a:lnTo>
                    <a:pt x="461567" y="673018"/>
                  </a:lnTo>
                  <a:lnTo>
                    <a:pt x="466570" y="0"/>
                  </a:lnTo>
                  <a:close/>
                </a:path>
              </a:pathLst>
            </a:custGeom>
            <a:solidFill>
              <a:srgbClr val="3D64AC"/>
            </a:solidFill>
            <a:ln>
              <a:solidFill>
                <a:srgbClr val="3D64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10">
            <a:extLst>
              <a:ext uri="{FF2B5EF4-FFF2-40B4-BE49-F238E27FC236}">
                <a16:creationId xmlns:a16="http://schemas.microsoft.com/office/drawing/2014/main" id="{B2FEB7CC-C954-460A-A530-8918C0CBF327}"/>
              </a:ext>
            </a:extLst>
          </p:cNvPr>
          <p:cNvSpPr/>
          <p:nvPr/>
        </p:nvSpPr>
        <p:spPr>
          <a:xfrm flipV="1">
            <a:off x="7498" y="6476998"/>
            <a:ext cx="9144000" cy="45719"/>
          </a:xfrm>
          <a:custGeom>
            <a:avLst/>
            <a:gdLst/>
            <a:ahLst/>
            <a:cxnLst/>
            <a:rect l="l" t="t" r="r" b="b"/>
            <a:pathLst>
              <a:path w="12038965">
                <a:moveTo>
                  <a:pt x="0" y="0"/>
                </a:moveTo>
                <a:lnTo>
                  <a:pt x="12038347" y="0"/>
                </a:lnTo>
              </a:path>
            </a:pathLst>
          </a:custGeom>
          <a:ln w="19050">
            <a:solidFill>
              <a:srgbClr val="0049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Прямоугольник: скругленные углы 27">
            <a:extLst>
              <a:ext uri="{FF2B5EF4-FFF2-40B4-BE49-F238E27FC236}">
                <a16:creationId xmlns:a16="http://schemas.microsoft.com/office/drawing/2014/main" id="{329879C5-0B17-4EC5-9331-43DAD72D1250}"/>
              </a:ext>
            </a:extLst>
          </p:cNvPr>
          <p:cNvSpPr/>
          <p:nvPr/>
        </p:nvSpPr>
        <p:spPr>
          <a:xfrm>
            <a:off x="8744962" y="6586541"/>
            <a:ext cx="321140" cy="240992"/>
          </a:xfrm>
          <a:prstGeom prst="roundRect">
            <a:avLst/>
          </a:prstGeom>
          <a:ln>
            <a:solidFill>
              <a:srgbClr val="3D64A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3</a:t>
            </a:r>
            <a:endParaRPr lang="ru-RU" sz="1400" b="1" dirty="0">
              <a:latin typeface="Roboto Condensed Light" panose="02000000000000000000" pitchFamily="2" charset="0"/>
              <a:ea typeface="Roboto Condensed Light" panose="02000000000000000000" pitchFamily="2" charset="0"/>
              <a:cs typeface="Roboto Condensed Light" panose="02000000000000000000" pitchFamily="2" charset="0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492180" y="328587"/>
            <a:ext cx="765931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7190" marR="5080" algn="ctr">
              <a:spcBef>
                <a:spcPts val="100"/>
              </a:spcBef>
            </a:pPr>
            <a:r>
              <a:rPr lang="ru-RU" spc="-25" dirty="0">
                <a:latin typeface="Helvetica Bold" panose="00000500000000000000" pitchFamily="50" charset="0"/>
                <a:ea typeface="Helvetica Bold" panose="00000500000000000000" pitchFamily="50" charset="0"/>
              </a:rPr>
              <a:t>СТРУКТУРНАЯ СХЕМА</a:t>
            </a:r>
          </a:p>
        </p:txBody>
      </p:sp>
      <p:sp>
        <p:nvSpPr>
          <p:cNvPr id="87" name="object 21">
            <a:extLst>
              <a:ext uri="{FF2B5EF4-FFF2-40B4-BE49-F238E27FC236}">
                <a16:creationId xmlns:a16="http://schemas.microsoft.com/office/drawing/2014/main" id="{4C75C4A9-C2FB-430D-B5DC-67146D7F9DFB}"/>
              </a:ext>
            </a:extLst>
          </p:cNvPr>
          <p:cNvSpPr txBox="1"/>
          <p:nvPr/>
        </p:nvSpPr>
        <p:spPr>
          <a:xfrm>
            <a:off x="368427" y="3410720"/>
            <a:ext cx="1250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DC8A7EB-D72F-4EF9-94C1-D11BA42FA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424" y="4796802"/>
            <a:ext cx="1531272" cy="152901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F9490B4-DC57-4552-8E10-2A4713670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982363"/>
            <a:ext cx="5952256" cy="468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002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A21E1ADD-8FEA-4790-B336-3B6D41F60182}"/>
              </a:ext>
            </a:extLst>
          </p:cNvPr>
          <p:cNvGrpSpPr/>
          <p:nvPr/>
        </p:nvGrpSpPr>
        <p:grpSpPr>
          <a:xfrm>
            <a:off x="0" y="-16355"/>
            <a:ext cx="9144000" cy="1089822"/>
            <a:chOff x="-1534008" y="-16355"/>
            <a:chExt cx="12202008" cy="1089822"/>
          </a:xfrm>
        </p:grpSpPr>
        <p:sp>
          <p:nvSpPr>
            <p:cNvPr id="75" name="object 4"/>
            <p:cNvSpPr/>
            <p:nvPr/>
          </p:nvSpPr>
          <p:spPr>
            <a:xfrm>
              <a:off x="-1534008" y="-16355"/>
              <a:ext cx="12202008" cy="796286"/>
            </a:xfrm>
            <a:custGeom>
              <a:avLst/>
              <a:gdLst/>
              <a:ahLst/>
              <a:cxnLst/>
              <a:rect l="l" t="t" r="r" b="b"/>
              <a:pathLst>
                <a:path w="12192000" h="784225">
                  <a:moveTo>
                    <a:pt x="0" y="783789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783789"/>
                  </a:lnTo>
                  <a:lnTo>
                    <a:pt x="0" y="7837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7"/>
            <p:cNvSpPr/>
            <p:nvPr/>
          </p:nvSpPr>
          <p:spPr>
            <a:xfrm>
              <a:off x="-1057278" y="112410"/>
              <a:ext cx="1514477" cy="676576"/>
            </a:xfrm>
            <a:custGeom>
              <a:avLst/>
              <a:gdLst/>
              <a:ahLst/>
              <a:cxnLst/>
              <a:rect l="l" t="t" r="r" b="b"/>
              <a:pathLst>
                <a:path w="1270000" h="671195">
                  <a:moveTo>
                    <a:pt x="0" y="0"/>
                  </a:moveTo>
                  <a:lnTo>
                    <a:pt x="1270000" y="0"/>
                  </a:lnTo>
                  <a:lnTo>
                    <a:pt x="1270000" y="670756"/>
                  </a:lnTo>
                  <a:lnTo>
                    <a:pt x="0" y="6707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A6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12"/>
            <p:cNvSpPr/>
            <p:nvPr/>
          </p:nvSpPr>
          <p:spPr>
            <a:xfrm>
              <a:off x="-1524002" y="117792"/>
              <a:ext cx="466725" cy="955675"/>
            </a:xfrm>
            <a:custGeom>
              <a:avLst/>
              <a:gdLst/>
              <a:ahLst/>
              <a:cxnLst/>
              <a:rect l="l" t="t" r="r" b="b"/>
              <a:pathLst>
                <a:path w="466725" h="955675">
                  <a:moveTo>
                    <a:pt x="466570" y="0"/>
                  </a:moveTo>
                  <a:lnTo>
                    <a:pt x="0" y="246614"/>
                  </a:lnTo>
                  <a:lnTo>
                    <a:pt x="0" y="955486"/>
                  </a:lnTo>
                  <a:lnTo>
                    <a:pt x="461567" y="673018"/>
                  </a:lnTo>
                  <a:lnTo>
                    <a:pt x="466570" y="0"/>
                  </a:lnTo>
                  <a:close/>
                </a:path>
              </a:pathLst>
            </a:custGeom>
            <a:solidFill>
              <a:srgbClr val="3D64AC"/>
            </a:solidFill>
            <a:ln>
              <a:solidFill>
                <a:srgbClr val="3D64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10">
            <a:extLst>
              <a:ext uri="{FF2B5EF4-FFF2-40B4-BE49-F238E27FC236}">
                <a16:creationId xmlns:a16="http://schemas.microsoft.com/office/drawing/2014/main" id="{B2FEB7CC-C954-460A-A530-8918C0CBF327}"/>
              </a:ext>
            </a:extLst>
          </p:cNvPr>
          <p:cNvSpPr/>
          <p:nvPr/>
        </p:nvSpPr>
        <p:spPr>
          <a:xfrm flipV="1">
            <a:off x="7498" y="6476998"/>
            <a:ext cx="9144000" cy="45719"/>
          </a:xfrm>
          <a:custGeom>
            <a:avLst/>
            <a:gdLst/>
            <a:ahLst/>
            <a:cxnLst/>
            <a:rect l="l" t="t" r="r" b="b"/>
            <a:pathLst>
              <a:path w="12038965">
                <a:moveTo>
                  <a:pt x="0" y="0"/>
                </a:moveTo>
                <a:lnTo>
                  <a:pt x="12038347" y="0"/>
                </a:lnTo>
              </a:path>
            </a:pathLst>
          </a:custGeom>
          <a:ln w="19050">
            <a:solidFill>
              <a:srgbClr val="0049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Прямоугольник: скругленные углы 27">
            <a:extLst>
              <a:ext uri="{FF2B5EF4-FFF2-40B4-BE49-F238E27FC236}">
                <a16:creationId xmlns:a16="http://schemas.microsoft.com/office/drawing/2014/main" id="{329879C5-0B17-4EC5-9331-43DAD72D1250}"/>
              </a:ext>
            </a:extLst>
          </p:cNvPr>
          <p:cNvSpPr/>
          <p:nvPr/>
        </p:nvSpPr>
        <p:spPr>
          <a:xfrm>
            <a:off x="8744962" y="6586541"/>
            <a:ext cx="321140" cy="240992"/>
          </a:xfrm>
          <a:prstGeom prst="roundRect">
            <a:avLst/>
          </a:prstGeom>
          <a:ln>
            <a:solidFill>
              <a:srgbClr val="3D64A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3</a:t>
            </a:r>
            <a:endParaRPr lang="ru-RU" sz="1400" b="1" dirty="0">
              <a:latin typeface="Roboto Condensed Light" panose="02000000000000000000" pitchFamily="2" charset="0"/>
              <a:ea typeface="Roboto Condensed Light" panose="02000000000000000000" pitchFamily="2" charset="0"/>
              <a:cs typeface="Roboto Condensed Light" panose="02000000000000000000" pitchFamily="2" charset="0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492180" y="335283"/>
            <a:ext cx="763683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7190" marR="5080" algn="ctr">
              <a:spcBef>
                <a:spcPts val="100"/>
              </a:spcBef>
            </a:pPr>
            <a:r>
              <a:rPr lang="ru-RU" spc="-25" dirty="0">
                <a:latin typeface="Helvetica Bold" panose="00000500000000000000" pitchFamily="50" charset="0"/>
                <a:ea typeface="Helvetica Bold" panose="00000500000000000000" pitchFamily="50" charset="0"/>
              </a:rPr>
              <a:t>СТРУКТУРНАЯ СХЕМА</a:t>
            </a:r>
          </a:p>
        </p:txBody>
      </p:sp>
      <p:sp>
        <p:nvSpPr>
          <p:cNvPr id="87" name="object 21">
            <a:extLst>
              <a:ext uri="{FF2B5EF4-FFF2-40B4-BE49-F238E27FC236}">
                <a16:creationId xmlns:a16="http://schemas.microsoft.com/office/drawing/2014/main" id="{4C75C4A9-C2FB-430D-B5DC-67146D7F9DFB}"/>
              </a:ext>
            </a:extLst>
          </p:cNvPr>
          <p:cNvSpPr txBox="1"/>
          <p:nvPr/>
        </p:nvSpPr>
        <p:spPr>
          <a:xfrm>
            <a:off x="368427" y="3410720"/>
            <a:ext cx="1250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72C167-2A76-4530-8024-308D6A663B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46" y="1007574"/>
            <a:ext cx="8444586" cy="528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47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A21E1ADD-8FEA-4790-B336-3B6D41F60182}"/>
              </a:ext>
            </a:extLst>
          </p:cNvPr>
          <p:cNvGrpSpPr/>
          <p:nvPr/>
        </p:nvGrpSpPr>
        <p:grpSpPr>
          <a:xfrm>
            <a:off x="0" y="-16355"/>
            <a:ext cx="9144000" cy="1089822"/>
            <a:chOff x="-1534008" y="-16355"/>
            <a:chExt cx="12202008" cy="1089822"/>
          </a:xfrm>
        </p:grpSpPr>
        <p:sp>
          <p:nvSpPr>
            <p:cNvPr id="75" name="object 4"/>
            <p:cNvSpPr/>
            <p:nvPr/>
          </p:nvSpPr>
          <p:spPr>
            <a:xfrm>
              <a:off x="-1534008" y="-16355"/>
              <a:ext cx="12202008" cy="796286"/>
            </a:xfrm>
            <a:custGeom>
              <a:avLst/>
              <a:gdLst/>
              <a:ahLst/>
              <a:cxnLst/>
              <a:rect l="l" t="t" r="r" b="b"/>
              <a:pathLst>
                <a:path w="12192000" h="784225">
                  <a:moveTo>
                    <a:pt x="0" y="783789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783789"/>
                  </a:lnTo>
                  <a:lnTo>
                    <a:pt x="0" y="7837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7"/>
            <p:cNvSpPr/>
            <p:nvPr/>
          </p:nvSpPr>
          <p:spPr>
            <a:xfrm>
              <a:off x="-1057278" y="112410"/>
              <a:ext cx="1514477" cy="676576"/>
            </a:xfrm>
            <a:custGeom>
              <a:avLst/>
              <a:gdLst/>
              <a:ahLst/>
              <a:cxnLst/>
              <a:rect l="l" t="t" r="r" b="b"/>
              <a:pathLst>
                <a:path w="1270000" h="671195">
                  <a:moveTo>
                    <a:pt x="0" y="0"/>
                  </a:moveTo>
                  <a:lnTo>
                    <a:pt x="1270000" y="0"/>
                  </a:lnTo>
                  <a:lnTo>
                    <a:pt x="1270000" y="670756"/>
                  </a:lnTo>
                  <a:lnTo>
                    <a:pt x="0" y="6707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A6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12"/>
            <p:cNvSpPr/>
            <p:nvPr/>
          </p:nvSpPr>
          <p:spPr>
            <a:xfrm>
              <a:off x="-1524002" y="117792"/>
              <a:ext cx="466725" cy="955675"/>
            </a:xfrm>
            <a:custGeom>
              <a:avLst/>
              <a:gdLst/>
              <a:ahLst/>
              <a:cxnLst/>
              <a:rect l="l" t="t" r="r" b="b"/>
              <a:pathLst>
                <a:path w="466725" h="955675">
                  <a:moveTo>
                    <a:pt x="466570" y="0"/>
                  </a:moveTo>
                  <a:lnTo>
                    <a:pt x="0" y="246614"/>
                  </a:lnTo>
                  <a:lnTo>
                    <a:pt x="0" y="955486"/>
                  </a:lnTo>
                  <a:lnTo>
                    <a:pt x="461567" y="673018"/>
                  </a:lnTo>
                  <a:lnTo>
                    <a:pt x="466570" y="0"/>
                  </a:lnTo>
                  <a:close/>
                </a:path>
              </a:pathLst>
            </a:custGeom>
            <a:solidFill>
              <a:srgbClr val="3D64AC"/>
            </a:solidFill>
            <a:ln>
              <a:solidFill>
                <a:srgbClr val="3D64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10">
            <a:extLst>
              <a:ext uri="{FF2B5EF4-FFF2-40B4-BE49-F238E27FC236}">
                <a16:creationId xmlns:a16="http://schemas.microsoft.com/office/drawing/2014/main" id="{B2FEB7CC-C954-460A-A530-8918C0CBF327}"/>
              </a:ext>
            </a:extLst>
          </p:cNvPr>
          <p:cNvSpPr/>
          <p:nvPr/>
        </p:nvSpPr>
        <p:spPr>
          <a:xfrm flipV="1">
            <a:off x="7498" y="6476998"/>
            <a:ext cx="9144000" cy="45719"/>
          </a:xfrm>
          <a:custGeom>
            <a:avLst/>
            <a:gdLst/>
            <a:ahLst/>
            <a:cxnLst/>
            <a:rect l="l" t="t" r="r" b="b"/>
            <a:pathLst>
              <a:path w="12038965">
                <a:moveTo>
                  <a:pt x="0" y="0"/>
                </a:moveTo>
                <a:lnTo>
                  <a:pt x="12038347" y="0"/>
                </a:lnTo>
              </a:path>
            </a:pathLst>
          </a:custGeom>
          <a:ln w="19050">
            <a:solidFill>
              <a:srgbClr val="0049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Прямоугольник: скругленные углы 27">
            <a:extLst>
              <a:ext uri="{FF2B5EF4-FFF2-40B4-BE49-F238E27FC236}">
                <a16:creationId xmlns:a16="http://schemas.microsoft.com/office/drawing/2014/main" id="{329879C5-0B17-4EC5-9331-43DAD72D1250}"/>
              </a:ext>
            </a:extLst>
          </p:cNvPr>
          <p:cNvSpPr/>
          <p:nvPr/>
        </p:nvSpPr>
        <p:spPr>
          <a:xfrm>
            <a:off x="8744962" y="6586541"/>
            <a:ext cx="321140" cy="240992"/>
          </a:xfrm>
          <a:prstGeom prst="roundRect">
            <a:avLst/>
          </a:prstGeom>
          <a:ln>
            <a:solidFill>
              <a:srgbClr val="3D64A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3</a:t>
            </a:r>
            <a:endParaRPr lang="ru-RU" sz="1400" b="1" dirty="0">
              <a:latin typeface="Roboto Condensed Light" panose="02000000000000000000" pitchFamily="2" charset="0"/>
              <a:ea typeface="Roboto Condensed Light" panose="02000000000000000000" pitchFamily="2" charset="0"/>
              <a:cs typeface="Roboto Condensed Light" panose="02000000000000000000" pitchFamily="2" charset="0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492180" y="335283"/>
            <a:ext cx="763683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7190" marR="5080" algn="ctr">
              <a:spcBef>
                <a:spcPts val="100"/>
              </a:spcBef>
            </a:pPr>
            <a:r>
              <a:rPr lang="ru-RU" spc="-25" dirty="0">
                <a:latin typeface="Helvetica Bold" panose="00000500000000000000" pitchFamily="50" charset="0"/>
                <a:ea typeface="Helvetica Bold" panose="00000500000000000000" pitchFamily="50" charset="0"/>
              </a:rPr>
              <a:t>КВАДРАТУРНАЯ СХЕМА ОЦИФРОВКИ</a:t>
            </a:r>
          </a:p>
        </p:txBody>
      </p:sp>
      <p:sp>
        <p:nvSpPr>
          <p:cNvPr id="87" name="object 21">
            <a:extLst>
              <a:ext uri="{FF2B5EF4-FFF2-40B4-BE49-F238E27FC236}">
                <a16:creationId xmlns:a16="http://schemas.microsoft.com/office/drawing/2014/main" id="{4C75C4A9-C2FB-430D-B5DC-67146D7F9DFB}"/>
              </a:ext>
            </a:extLst>
          </p:cNvPr>
          <p:cNvSpPr txBox="1"/>
          <p:nvPr/>
        </p:nvSpPr>
        <p:spPr>
          <a:xfrm>
            <a:off x="368427" y="3410720"/>
            <a:ext cx="1250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8600295-B304-4CAB-BA06-AC04E12C6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23" y="1753138"/>
            <a:ext cx="821055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92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A21E1ADD-8FEA-4790-B336-3B6D41F60182}"/>
              </a:ext>
            </a:extLst>
          </p:cNvPr>
          <p:cNvGrpSpPr/>
          <p:nvPr/>
        </p:nvGrpSpPr>
        <p:grpSpPr>
          <a:xfrm>
            <a:off x="0" y="-16355"/>
            <a:ext cx="9144000" cy="1089822"/>
            <a:chOff x="-1534008" y="-16355"/>
            <a:chExt cx="12202008" cy="1089822"/>
          </a:xfrm>
        </p:grpSpPr>
        <p:sp>
          <p:nvSpPr>
            <p:cNvPr id="75" name="object 4"/>
            <p:cNvSpPr/>
            <p:nvPr/>
          </p:nvSpPr>
          <p:spPr>
            <a:xfrm>
              <a:off x="-1534008" y="-16355"/>
              <a:ext cx="12202008" cy="796286"/>
            </a:xfrm>
            <a:custGeom>
              <a:avLst/>
              <a:gdLst/>
              <a:ahLst/>
              <a:cxnLst/>
              <a:rect l="l" t="t" r="r" b="b"/>
              <a:pathLst>
                <a:path w="12192000" h="784225">
                  <a:moveTo>
                    <a:pt x="0" y="783789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783789"/>
                  </a:lnTo>
                  <a:lnTo>
                    <a:pt x="0" y="7837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7"/>
            <p:cNvSpPr/>
            <p:nvPr/>
          </p:nvSpPr>
          <p:spPr>
            <a:xfrm>
              <a:off x="-1057278" y="112410"/>
              <a:ext cx="1514477" cy="676576"/>
            </a:xfrm>
            <a:custGeom>
              <a:avLst/>
              <a:gdLst/>
              <a:ahLst/>
              <a:cxnLst/>
              <a:rect l="l" t="t" r="r" b="b"/>
              <a:pathLst>
                <a:path w="1270000" h="671195">
                  <a:moveTo>
                    <a:pt x="0" y="0"/>
                  </a:moveTo>
                  <a:lnTo>
                    <a:pt x="1270000" y="0"/>
                  </a:lnTo>
                  <a:lnTo>
                    <a:pt x="1270000" y="670756"/>
                  </a:lnTo>
                  <a:lnTo>
                    <a:pt x="0" y="6707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A6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12"/>
            <p:cNvSpPr/>
            <p:nvPr/>
          </p:nvSpPr>
          <p:spPr>
            <a:xfrm>
              <a:off x="-1524002" y="117792"/>
              <a:ext cx="466725" cy="955675"/>
            </a:xfrm>
            <a:custGeom>
              <a:avLst/>
              <a:gdLst/>
              <a:ahLst/>
              <a:cxnLst/>
              <a:rect l="l" t="t" r="r" b="b"/>
              <a:pathLst>
                <a:path w="466725" h="955675">
                  <a:moveTo>
                    <a:pt x="466570" y="0"/>
                  </a:moveTo>
                  <a:lnTo>
                    <a:pt x="0" y="246614"/>
                  </a:lnTo>
                  <a:lnTo>
                    <a:pt x="0" y="955486"/>
                  </a:lnTo>
                  <a:lnTo>
                    <a:pt x="461567" y="673018"/>
                  </a:lnTo>
                  <a:lnTo>
                    <a:pt x="466570" y="0"/>
                  </a:lnTo>
                  <a:close/>
                </a:path>
              </a:pathLst>
            </a:custGeom>
            <a:solidFill>
              <a:srgbClr val="3D64AC"/>
            </a:solidFill>
            <a:ln>
              <a:solidFill>
                <a:srgbClr val="3D64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10">
            <a:extLst>
              <a:ext uri="{FF2B5EF4-FFF2-40B4-BE49-F238E27FC236}">
                <a16:creationId xmlns:a16="http://schemas.microsoft.com/office/drawing/2014/main" id="{B2FEB7CC-C954-460A-A530-8918C0CBF327}"/>
              </a:ext>
            </a:extLst>
          </p:cNvPr>
          <p:cNvSpPr/>
          <p:nvPr/>
        </p:nvSpPr>
        <p:spPr>
          <a:xfrm flipV="1">
            <a:off x="7498" y="6476998"/>
            <a:ext cx="9144000" cy="45719"/>
          </a:xfrm>
          <a:custGeom>
            <a:avLst/>
            <a:gdLst/>
            <a:ahLst/>
            <a:cxnLst/>
            <a:rect l="l" t="t" r="r" b="b"/>
            <a:pathLst>
              <a:path w="12038965">
                <a:moveTo>
                  <a:pt x="0" y="0"/>
                </a:moveTo>
                <a:lnTo>
                  <a:pt x="12038347" y="0"/>
                </a:lnTo>
              </a:path>
            </a:pathLst>
          </a:custGeom>
          <a:ln w="19050">
            <a:solidFill>
              <a:srgbClr val="0049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Прямоугольник: скругленные углы 27">
            <a:extLst>
              <a:ext uri="{FF2B5EF4-FFF2-40B4-BE49-F238E27FC236}">
                <a16:creationId xmlns:a16="http://schemas.microsoft.com/office/drawing/2014/main" id="{329879C5-0B17-4EC5-9331-43DAD72D1250}"/>
              </a:ext>
            </a:extLst>
          </p:cNvPr>
          <p:cNvSpPr/>
          <p:nvPr/>
        </p:nvSpPr>
        <p:spPr>
          <a:xfrm>
            <a:off x="8744962" y="6586541"/>
            <a:ext cx="321140" cy="240992"/>
          </a:xfrm>
          <a:prstGeom prst="roundRect">
            <a:avLst/>
          </a:prstGeom>
          <a:ln>
            <a:solidFill>
              <a:srgbClr val="3D64A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3</a:t>
            </a:r>
            <a:endParaRPr lang="ru-RU" sz="1400" b="1" dirty="0">
              <a:latin typeface="Roboto Condensed Light" panose="02000000000000000000" pitchFamily="2" charset="0"/>
              <a:ea typeface="Roboto Condensed Light" panose="02000000000000000000" pitchFamily="2" charset="0"/>
              <a:cs typeface="Roboto Condensed Light" panose="02000000000000000000" pitchFamily="2" charset="0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492180" y="335283"/>
            <a:ext cx="763683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7190" marR="5080" algn="ctr">
              <a:spcBef>
                <a:spcPts val="100"/>
              </a:spcBef>
            </a:pPr>
            <a:r>
              <a:rPr lang="ru-RU" spc="-25" dirty="0">
                <a:latin typeface="Helvetica Bold" panose="00000500000000000000" pitchFamily="50" charset="0"/>
                <a:ea typeface="Helvetica Bold" panose="00000500000000000000" pitchFamily="50" charset="0"/>
              </a:rPr>
              <a:t>ВЫБОР КОМПОНЕНТОВ:АЦП</a:t>
            </a:r>
          </a:p>
        </p:txBody>
      </p:sp>
      <p:sp>
        <p:nvSpPr>
          <p:cNvPr id="87" name="object 21">
            <a:extLst>
              <a:ext uri="{FF2B5EF4-FFF2-40B4-BE49-F238E27FC236}">
                <a16:creationId xmlns:a16="http://schemas.microsoft.com/office/drawing/2014/main" id="{4C75C4A9-C2FB-430D-B5DC-67146D7F9DFB}"/>
              </a:ext>
            </a:extLst>
          </p:cNvPr>
          <p:cNvSpPr txBox="1"/>
          <p:nvPr/>
        </p:nvSpPr>
        <p:spPr>
          <a:xfrm>
            <a:off x="368427" y="3410720"/>
            <a:ext cx="1250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AC9133-3F26-418E-9136-49D8EB0E9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880808"/>
            <a:ext cx="5735794" cy="533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30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A21E1ADD-8FEA-4790-B336-3B6D41F60182}"/>
              </a:ext>
            </a:extLst>
          </p:cNvPr>
          <p:cNvGrpSpPr/>
          <p:nvPr/>
        </p:nvGrpSpPr>
        <p:grpSpPr>
          <a:xfrm>
            <a:off x="0" y="-16355"/>
            <a:ext cx="9144000" cy="1089822"/>
            <a:chOff x="-1534008" y="-16355"/>
            <a:chExt cx="12202008" cy="1089822"/>
          </a:xfrm>
        </p:grpSpPr>
        <p:sp>
          <p:nvSpPr>
            <p:cNvPr id="75" name="object 4"/>
            <p:cNvSpPr/>
            <p:nvPr/>
          </p:nvSpPr>
          <p:spPr>
            <a:xfrm>
              <a:off x="-1534008" y="-16355"/>
              <a:ext cx="12202008" cy="796286"/>
            </a:xfrm>
            <a:custGeom>
              <a:avLst/>
              <a:gdLst/>
              <a:ahLst/>
              <a:cxnLst/>
              <a:rect l="l" t="t" r="r" b="b"/>
              <a:pathLst>
                <a:path w="12192000" h="784225">
                  <a:moveTo>
                    <a:pt x="0" y="783789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783789"/>
                  </a:lnTo>
                  <a:lnTo>
                    <a:pt x="0" y="7837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7"/>
            <p:cNvSpPr/>
            <p:nvPr/>
          </p:nvSpPr>
          <p:spPr>
            <a:xfrm>
              <a:off x="-1057278" y="112410"/>
              <a:ext cx="1514477" cy="676576"/>
            </a:xfrm>
            <a:custGeom>
              <a:avLst/>
              <a:gdLst/>
              <a:ahLst/>
              <a:cxnLst/>
              <a:rect l="l" t="t" r="r" b="b"/>
              <a:pathLst>
                <a:path w="1270000" h="671195">
                  <a:moveTo>
                    <a:pt x="0" y="0"/>
                  </a:moveTo>
                  <a:lnTo>
                    <a:pt x="1270000" y="0"/>
                  </a:lnTo>
                  <a:lnTo>
                    <a:pt x="1270000" y="670756"/>
                  </a:lnTo>
                  <a:lnTo>
                    <a:pt x="0" y="6707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A6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12"/>
            <p:cNvSpPr/>
            <p:nvPr/>
          </p:nvSpPr>
          <p:spPr>
            <a:xfrm>
              <a:off x="-1524002" y="117792"/>
              <a:ext cx="466725" cy="955675"/>
            </a:xfrm>
            <a:custGeom>
              <a:avLst/>
              <a:gdLst/>
              <a:ahLst/>
              <a:cxnLst/>
              <a:rect l="l" t="t" r="r" b="b"/>
              <a:pathLst>
                <a:path w="466725" h="955675">
                  <a:moveTo>
                    <a:pt x="466570" y="0"/>
                  </a:moveTo>
                  <a:lnTo>
                    <a:pt x="0" y="246614"/>
                  </a:lnTo>
                  <a:lnTo>
                    <a:pt x="0" y="955486"/>
                  </a:lnTo>
                  <a:lnTo>
                    <a:pt x="461567" y="673018"/>
                  </a:lnTo>
                  <a:lnTo>
                    <a:pt x="466570" y="0"/>
                  </a:lnTo>
                  <a:close/>
                </a:path>
              </a:pathLst>
            </a:custGeom>
            <a:solidFill>
              <a:srgbClr val="3D64AC"/>
            </a:solidFill>
            <a:ln>
              <a:solidFill>
                <a:srgbClr val="3D64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10">
            <a:extLst>
              <a:ext uri="{FF2B5EF4-FFF2-40B4-BE49-F238E27FC236}">
                <a16:creationId xmlns:a16="http://schemas.microsoft.com/office/drawing/2014/main" id="{B2FEB7CC-C954-460A-A530-8918C0CBF327}"/>
              </a:ext>
            </a:extLst>
          </p:cNvPr>
          <p:cNvSpPr/>
          <p:nvPr/>
        </p:nvSpPr>
        <p:spPr>
          <a:xfrm flipV="1">
            <a:off x="7498" y="6476998"/>
            <a:ext cx="9144000" cy="45719"/>
          </a:xfrm>
          <a:custGeom>
            <a:avLst/>
            <a:gdLst/>
            <a:ahLst/>
            <a:cxnLst/>
            <a:rect l="l" t="t" r="r" b="b"/>
            <a:pathLst>
              <a:path w="12038965">
                <a:moveTo>
                  <a:pt x="0" y="0"/>
                </a:moveTo>
                <a:lnTo>
                  <a:pt x="12038347" y="0"/>
                </a:lnTo>
              </a:path>
            </a:pathLst>
          </a:custGeom>
          <a:ln w="19050">
            <a:solidFill>
              <a:srgbClr val="0049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Прямоугольник: скругленные углы 27">
            <a:extLst>
              <a:ext uri="{FF2B5EF4-FFF2-40B4-BE49-F238E27FC236}">
                <a16:creationId xmlns:a16="http://schemas.microsoft.com/office/drawing/2014/main" id="{329879C5-0B17-4EC5-9331-43DAD72D1250}"/>
              </a:ext>
            </a:extLst>
          </p:cNvPr>
          <p:cNvSpPr/>
          <p:nvPr/>
        </p:nvSpPr>
        <p:spPr>
          <a:xfrm>
            <a:off x="8744962" y="6586541"/>
            <a:ext cx="321140" cy="240992"/>
          </a:xfrm>
          <a:prstGeom prst="roundRect">
            <a:avLst/>
          </a:prstGeom>
          <a:ln>
            <a:solidFill>
              <a:srgbClr val="3D64A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3</a:t>
            </a:r>
            <a:endParaRPr lang="ru-RU" sz="1400" b="1" dirty="0">
              <a:latin typeface="Roboto Condensed Light" panose="02000000000000000000" pitchFamily="2" charset="0"/>
              <a:ea typeface="Roboto Condensed Light" panose="02000000000000000000" pitchFamily="2" charset="0"/>
              <a:cs typeface="Roboto Condensed Light" panose="02000000000000000000" pitchFamily="2" charset="0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492180" y="335283"/>
            <a:ext cx="763683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7190" marR="5080" algn="ctr">
              <a:spcBef>
                <a:spcPts val="100"/>
              </a:spcBef>
            </a:pPr>
            <a:r>
              <a:rPr lang="ru-RU" spc="-25" dirty="0">
                <a:latin typeface="Helvetica Bold" panose="00000500000000000000" pitchFamily="50" charset="0"/>
                <a:ea typeface="Helvetica Bold" panose="00000500000000000000" pitchFamily="50" charset="0"/>
              </a:rPr>
              <a:t>ВЫБОР КОМПОНЕНТОВ:ПОНИЖАЮЩИЙ СМЕСИТЕЛЬ</a:t>
            </a:r>
          </a:p>
        </p:txBody>
      </p:sp>
      <p:sp>
        <p:nvSpPr>
          <p:cNvPr id="87" name="object 21">
            <a:extLst>
              <a:ext uri="{FF2B5EF4-FFF2-40B4-BE49-F238E27FC236}">
                <a16:creationId xmlns:a16="http://schemas.microsoft.com/office/drawing/2014/main" id="{4C75C4A9-C2FB-430D-B5DC-67146D7F9DFB}"/>
              </a:ext>
            </a:extLst>
          </p:cNvPr>
          <p:cNvSpPr txBox="1"/>
          <p:nvPr/>
        </p:nvSpPr>
        <p:spPr>
          <a:xfrm>
            <a:off x="368427" y="3410720"/>
            <a:ext cx="1250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71579CA-22C2-4D5E-86C6-138D4B41C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6" y="1541464"/>
            <a:ext cx="4848266" cy="351684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6D4A751-3A59-4643-9100-47CA80A7A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895" y="1548538"/>
            <a:ext cx="330517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606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A21E1ADD-8FEA-4790-B336-3B6D41F60182}"/>
              </a:ext>
            </a:extLst>
          </p:cNvPr>
          <p:cNvGrpSpPr/>
          <p:nvPr/>
        </p:nvGrpSpPr>
        <p:grpSpPr>
          <a:xfrm>
            <a:off x="0" y="-16355"/>
            <a:ext cx="9144000" cy="1089822"/>
            <a:chOff x="-1534008" y="-16355"/>
            <a:chExt cx="12202008" cy="1089822"/>
          </a:xfrm>
        </p:grpSpPr>
        <p:sp>
          <p:nvSpPr>
            <p:cNvPr id="75" name="object 4"/>
            <p:cNvSpPr/>
            <p:nvPr/>
          </p:nvSpPr>
          <p:spPr>
            <a:xfrm>
              <a:off x="-1534008" y="-16355"/>
              <a:ext cx="12202008" cy="796286"/>
            </a:xfrm>
            <a:custGeom>
              <a:avLst/>
              <a:gdLst/>
              <a:ahLst/>
              <a:cxnLst/>
              <a:rect l="l" t="t" r="r" b="b"/>
              <a:pathLst>
                <a:path w="12192000" h="784225">
                  <a:moveTo>
                    <a:pt x="0" y="783789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783789"/>
                  </a:lnTo>
                  <a:lnTo>
                    <a:pt x="0" y="7837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7"/>
            <p:cNvSpPr/>
            <p:nvPr/>
          </p:nvSpPr>
          <p:spPr>
            <a:xfrm>
              <a:off x="-1057278" y="112410"/>
              <a:ext cx="1514477" cy="676576"/>
            </a:xfrm>
            <a:custGeom>
              <a:avLst/>
              <a:gdLst/>
              <a:ahLst/>
              <a:cxnLst/>
              <a:rect l="l" t="t" r="r" b="b"/>
              <a:pathLst>
                <a:path w="1270000" h="671195">
                  <a:moveTo>
                    <a:pt x="0" y="0"/>
                  </a:moveTo>
                  <a:lnTo>
                    <a:pt x="1270000" y="0"/>
                  </a:lnTo>
                  <a:lnTo>
                    <a:pt x="1270000" y="670756"/>
                  </a:lnTo>
                  <a:lnTo>
                    <a:pt x="0" y="6707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A6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12"/>
            <p:cNvSpPr/>
            <p:nvPr/>
          </p:nvSpPr>
          <p:spPr>
            <a:xfrm>
              <a:off x="-1524002" y="117792"/>
              <a:ext cx="466725" cy="955675"/>
            </a:xfrm>
            <a:custGeom>
              <a:avLst/>
              <a:gdLst/>
              <a:ahLst/>
              <a:cxnLst/>
              <a:rect l="l" t="t" r="r" b="b"/>
              <a:pathLst>
                <a:path w="466725" h="955675">
                  <a:moveTo>
                    <a:pt x="466570" y="0"/>
                  </a:moveTo>
                  <a:lnTo>
                    <a:pt x="0" y="246614"/>
                  </a:lnTo>
                  <a:lnTo>
                    <a:pt x="0" y="955486"/>
                  </a:lnTo>
                  <a:lnTo>
                    <a:pt x="461567" y="673018"/>
                  </a:lnTo>
                  <a:lnTo>
                    <a:pt x="466570" y="0"/>
                  </a:lnTo>
                  <a:close/>
                </a:path>
              </a:pathLst>
            </a:custGeom>
            <a:solidFill>
              <a:srgbClr val="3D64AC"/>
            </a:solidFill>
            <a:ln>
              <a:solidFill>
                <a:srgbClr val="3D64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10">
            <a:extLst>
              <a:ext uri="{FF2B5EF4-FFF2-40B4-BE49-F238E27FC236}">
                <a16:creationId xmlns:a16="http://schemas.microsoft.com/office/drawing/2014/main" id="{B2FEB7CC-C954-460A-A530-8918C0CBF327}"/>
              </a:ext>
            </a:extLst>
          </p:cNvPr>
          <p:cNvSpPr/>
          <p:nvPr/>
        </p:nvSpPr>
        <p:spPr>
          <a:xfrm flipV="1">
            <a:off x="7498" y="6476998"/>
            <a:ext cx="9144000" cy="45719"/>
          </a:xfrm>
          <a:custGeom>
            <a:avLst/>
            <a:gdLst/>
            <a:ahLst/>
            <a:cxnLst/>
            <a:rect l="l" t="t" r="r" b="b"/>
            <a:pathLst>
              <a:path w="12038965">
                <a:moveTo>
                  <a:pt x="0" y="0"/>
                </a:moveTo>
                <a:lnTo>
                  <a:pt x="12038347" y="0"/>
                </a:lnTo>
              </a:path>
            </a:pathLst>
          </a:custGeom>
          <a:ln w="19050">
            <a:solidFill>
              <a:srgbClr val="0049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Прямоугольник: скругленные углы 27">
            <a:extLst>
              <a:ext uri="{FF2B5EF4-FFF2-40B4-BE49-F238E27FC236}">
                <a16:creationId xmlns:a16="http://schemas.microsoft.com/office/drawing/2014/main" id="{329879C5-0B17-4EC5-9331-43DAD72D1250}"/>
              </a:ext>
            </a:extLst>
          </p:cNvPr>
          <p:cNvSpPr/>
          <p:nvPr/>
        </p:nvSpPr>
        <p:spPr>
          <a:xfrm>
            <a:off x="8744962" y="6586541"/>
            <a:ext cx="321140" cy="240992"/>
          </a:xfrm>
          <a:prstGeom prst="roundRect">
            <a:avLst/>
          </a:prstGeom>
          <a:ln>
            <a:solidFill>
              <a:srgbClr val="3D64A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3</a:t>
            </a:r>
            <a:endParaRPr lang="ru-RU" sz="1400" b="1" dirty="0">
              <a:latin typeface="Roboto Condensed Light" panose="02000000000000000000" pitchFamily="2" charset="0"/>
              <a:ea typeface="Roboto Condensed Light" panose="02000000000000000000" pitchFamily="2" charset="0"/>
              <a:cs typeface="Roboto Condensed Light" panose="02000000000000000000" pitchFamily="2" charset="0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492180" y="335283"/>
            <a:ext cx="763683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7190" marR="5080" algn="ctr">
              <a:spcBef>
                <a:spcPts val="100"/>
              </a:spcBef>
            </a:pPr>
            <a:r>
              <a:rPr lang="ru-RU" spc="-25" dirty="0">
                <a:latin typeface="Helvetica Bold" panose="00000500000000000000" pitchFamily="50" charset="0"/>
                <a:ea typeface="Helvetica Bold" panose="00000500000000000000" pitchFamily="50" charset="0"/>
              </a:rPr>
              <a:t>ВЫБОР КОМПОНЕНТОВ:МШУ</a:t>
            </a:r>
          </a:p>
        </p:txBody>
      </p:sp>
      <p:sp>
        <p:nvSpPr>
          <p:cNvPr id="87" name="object 21">
            <a:extLst>
              <a:ext uri="{FF2B5EF4-FFF2-40B4-BE49-F238E27FC236}">
                <a16:creationId xmlns:a16="http://schemas.microsoft.com/office/drawing/2014/main" id="{4C75C4A9-C2FB-430D-B5DC-67146D7F9DFB}"/>
              </a:ext>
            </a:extLst>
          </p:cNvPr>
          <p:cNvSpPr txBox="1"/>
          <p:nvPr/>
        </p:nvSpPr>
        <p:spPr>
          <a:xfrm>
            <a:off x="368427" y="3410720"/>
            <a:ext cx="1250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C362270-2F08-42DE-99FA-8AAEE6EAA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75" y="1691489"/>
            <a:ext cx="8649450" cy="347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48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A21E1ADD-8FEA-4790-B336-3B6D41F60182}"/>
              </a:ext>
            </a:extLst>
          </p:cNvPr>
          <p:cNvGrpSpPr/>
          <p:nvPr/>
        </p:nvGrpSpPr>
        <p:grpSpPr>
          <a:xfrm>
            <a:off x="0" y="-16355"/>
            <a:ext cx="9144000" cy="1089822"/>
            <a:chOff x="-1534008" y="-16355"/>
            <a:chExt cx="12202008" cy="1089822"/>
          </a:xfrm>
        </p:grpSpPr>
        <p:sp>
          <p:nvSpPr>
            <p:cNvPr id="75" name="object 4"/>
            <p:cNvSpPr/>
            <p:nvPr/>
          </p:nvSpPr>
          <p:spPr>
            <a:xfrm>
              <a:off x="-1534008" y="-16355"/>
              <a:ext cx="12202008" cy="796286"/>
            </a:xfrm>
            <a:custGeom>
              <a:avLst/>
              <a:gdLst/>
              <a:ahLst/>
              <a:cxnLst/>
              <a:rect l="l" t="t" r="r" b="b"/>
              <a:pathLst>
                <a:path w="12192000" h="784225">
                  <a:moveTo>
                    <a:pt x="0" y="783789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783789"/>
                  </a:lnTo>
                  <a:lnTo>
                    <a:pt x="0" y="7837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7"/>
            <p:cNvSpPr/>
            <p:nvPr/>
          </p:nvSpPr>
          <p:spPr>
            <a:xfrm>
              <a:off x="-1057278" y="112410"/>
              <a:ext cx="1514477" cy="676576"/>
            </a:xfrm>
            <a:custGeom>
              <a:avLst/>
              <a:gdLst/>
              <a:ahLst/>
              <a:cxnLst/>
              <a:rect l="l" t="t" r="r" b="b"/>
              <a:pathLst>
                <a:path w="1270000" h="671195">
                  <a:moveTo>
                    <a:pt x="0" y="0"/>
                  </a:moveTo>
                  <a:lnTo>
                    <a:pt x="1270000" y="0"/>
                  </a:lnTo>
                  <a:lnTo>
                    <a:pt x="1270000" y="670756"/>
                  </a:lnTo>
                  <a:lnTo>
                    <a:pt x="0" y="6707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A6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12"/>
            <p:cNvSpPr/>
            <p:nvPr/>
          </p:nvSpPr>
          <p:spPr>
            <a:xfrm>
              <a:off x="-1524002" y="117792"/>
              <a:ext cx="466725" cy="955675"/>
            </a:xfrm>
            <a:custGeom>
              <a:avLst/>
              <a:gdLst/>
              <a:ahLst/>
              <a:cxnLst/>
              <a:rect l="l" t="t" r="r" b="b"/>
              <a:pathLst>
                <a:path w="466725" h="955675">
                  <a:moveTo>
                    <a:pt x="466570" y="0"/>
                  </a:moveTo>
                  <a:lnTo>
                    <a:pt x="0" y="246614"/>
                  </a:lnTo>
                  <a:lnTo>
                    <a:pt x="0" y="955486"/>
                  </a:lnTo>
                  <a:lnTo>
                    <a:pt x="461567" y="673018"/>
                  </a:lnTo>
                  <a:lnTo>
                    <a:pt x="466570" y="0"/>
                  </a:lnTo>
                  <a:close/>
                </a:path>
              </a:pathLst>
            </a:custGeom>
            <a:solidFill>
              <a:srgbClr val="3D64AC"/>
            </a:solidFill>
            <a:ln>
              <a:solidFill>
                <a:srgbClr val="3D64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10">
            <a:extLst>
              <a:ext uri="{FF2B5EF4-FFF2-40B4-BE49-F238E27FC236}">
                <a16:creationId xmlns:a16="http://schemas.microsoft.com/office/drawing/2014/main" id="{B2FEB7CC-C954-460A-A530-8918C0CBF327}"/>
              </a:ext>
            </a:extLst>
          </p:cNvPr>
          <p:cNvSpPr/>
          <p:nvPr/>
        </p:nvSpPr>
        <p:spPr>
          <a:xfrm flipV="1">
            <a:off x="7498" y="6476998"/>
            <a:ext cx="9144000" cy="45719"/>
          </a:xfrm>
          <a:custGeom>
            <a:avLst/>
            <a:gdLst/>
            <a:ahLst/>
            <a:cxnLst/>
            <a:rect l="l" t="t" r="r" b="b"/>
            <a:pathLst>
              <a:path w="12038965">
                <a:moveTo>
                  <a:pt x="0" y="0"/>
                </a:moveTo>
                <a:lnTo>
                  <a:pt x="12038347" y="0"/>
                </a:lnTo>
              </a:path>
            </a:pathLst>
          </a:custGeom>
          <a:ln w="19050">
            <a:solidFill>
              <a:srgbClr val="0049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Прямоугольник: скругленные углы 27">
            <a:extLst>
              <a:ext uri="{FF2B5EF4-FFF2-40B4-BE49-F238E27FC236}">
                <a16:creationId xmlns:a16="http://schemas.microsoft.com/office/drawing/2014/main" id="{329879C5-0B17-4EC5-9331-43DAD72D1250}"/>
              </a:ext>
            </a:extLst>
          </p:cNvPr>
          <p:cNvSpPr/>
          <p:nvPr/>
        </p:nvSpPr>
        <p:spPr>
          <a:xfrm>
            <a:off x="8744962" y="6586541"/>
            <a:ext cx="321140" cy="240992"/>
          </a:xfrm>
          <a:prstGeom prst="roundRect">
            <a:avLst/>
          </a:prstGeom>
          <a:ln>
            <a:solidFill>
              <a:srgbClr val="3D64A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3</a:t>
            </a:r>
            <a:endParaRPr lang="ru-RU" sz="1400" b="1" dirty="0">
              <a:latin typeface="Roboto Condensed Light" panose="02000000000000000000" pitchFamily="2" charset="0"/>
              <a:ea typeface="Roboto Condensed Light" panose="02000000000000000000" pitchFamily="2" charset="0"/>
              <a:cs typeface="Roboto Condensed Light" panose="02000000000000000000" pitchFamily="2" charset="0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492180" y="335283"/>
            <a:ext cx="763683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7190" marR="5080" algn="ctr">
              <a:spcBef>
                <a:spcPts val="100"/>
              </a:spcBef>
            </a:pPr>
            <a:r>
              <a:rPr lang="ru-RU" spc="-25" dirty="0">
                <a:latin typeface="Helvetica Bold" panose="00000500000000000000" pitchFamily="50" charset="0"/>
                <a:ea typeface="Helvetica Bold" panose="00000500000000000000" pitchFamily="50" charset="0"/>
              </a:rPr>
              <a:t>ВЫБОР КОМПОНЕНТОВ:УПЧ</a:t>
            </a:r>
          </a:p>
        </p:txBody>
      </p:sp>
      <p:sp>
        <p:nvSpPr>
          <p:cNvPr id="87" name="object 21">
            <a:extLst>
              <a:ext uri="{FF2B5EF4-FFF2-40B4-BE49-F238E27FC236}">
                <a16:creationId xmlns:a16="http://schemas.microsoft.com/office/drawing/2014/main" id="{4C75C4A9-C2FB-430D-B5DC-67146D7F9DFB}"/>
              </a:ext>
            </a:extLst>
          </p:cNvPr>
          <p:cNvSpPr txBox="1"/>
          <p:nvPr/>
        </p:nvSpPr>
        <p:spPr>
          <a:xfrm>
            <a:off x="368427" y="3410720"/>
            <a:ext cx="1250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387D4A-A692-4FF9-8FAB-C7B49DD42B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17" y="1645078"/>
            <a:ext cx="7467600" cy="327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199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A21E1ADD-8FEA-4790-B336-3B6D41F60182}"/>
              </a:ext>
            </a:extLst>
          </p:cNvPr>
          <p:cNvGrpSpPr/>
          <p:nvPr/>
        </p:nvGrpSpPr>
        <p:grpSpPr>
          <a:xfrm>
            <a:off x="0" y="-16355"/>
            <a:ext cx="9144000" cy="1089822"/>
            <a:chOff x="-1534008" y="-16355"/>
            <a:chExt cx="12202008" cy="1089822"/>
          </a:xfrm>
        </p:grpSpPr>
        <p:sp>
          <p:nvSpPr>
            <p:cNvPr id="75" name="object 4"/>
            <p:cNvSpPr/>
            <p:nvPr/>
          </p:nvSpPr>
          <p:spPr>
            <a:xfrm>
              <a:off x="-1534008" y="-16355"/>
              <a:ext cx="12202008" cy="796286"/>
            </a:xfrm>
            <a:custGeom>
              <a:avLst/>
              <a:gdLst/>
              <a:ahLst/>
              <a:cxnLst/>
              <a:rect l="l" t="t" r="r" b="b"/>
              <a:pathLst>
                <a:path w="12192000" h="784225">
                  <a:moveTo>
                    <a:pt x="0" y="783789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783789"/>
                  </a:lnTo>
                  <a:lnTo>
                    <a:pt x="0" y="7837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7"/>
            <p:cNvSpPr/>
            <p:nvPr/>
          </p:nvSpPr>
          <p:spPr>
            <a:xfrm>
              <a:off x="-1057278" y="112410"/>
              <a:ext cx="1514477" cy="676576"/>
            </a:xfrm>
            <a:custGeom>
              <a:avLst/>
              <a:gdLst/>
              <a:ahLst/>
              <a:cxnLst/>
              <a:rect l="l" t="t" r="r" b="b"/>
              <a:pathLst>
                <a:path w="1270000" h="671195">
                  <a:moveTo>
                    <a:pt x="0" y="0"/>
                  </a:moveTo>
                  <a:lnTo>
                    <a:pt x="1270000" y="0"/>
                  </a:lnTo>
                  <a:lnTo>
                    <a:pt x="1270000" y="670756"/>
                  </a:lnTo>
                  <a:lnTo>
                    <a:pt x="0" y="6707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A6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12"/>
            <p:cNvSpPr/>
            <p:nvPr/>
          </p:nvSpPr>
          <p:spPr>
            <a:xfrm>
              <a:off x="-1524002" y="117792"/>
              <a:ext cx="466725" cy="955675"/>
            </a:xfrm>
            <a:custGeom>
              <a:avLst/>
              <a:gdLst/>
              <a:ahLst/>
              <a:cxnLst/>
              <a:rect l="l" t="t" r="r" b="b"/>
              <a:pathLst>
                <a:path w="466725" h="955675">
                  <a:moveTo>
                    <a:pt x="466570" y="0"/>
                  </a:moveTo>
                  <a:lnTo>
                    <a:pt x="0" y="246614"/>
                  </a:lnTo>
                  <a:lnTo>
                    <a:pt x="0" y="955486"/>
                  </a:lnTo>
                  <a:lnTo>
                    <a:pt x="461567" y="673018"/>
                  </a:lnTo>
                  <a:lnTo>
                    <a:pt x="466570" y="0"/>
                  </a:lnTo>
                  <a:close/>
                </a:path>
              </a:pathLst>
            </a:custGeom>
            <a:solidFill>
              <a:srgbClr val="3D64AC"/>
            </a:solidFill>
            <a:ln>
              <a:solidFill>
                <a:srgbClr val="3D64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10">
            <a:extLst>
              <a:ext uri="{FF2B5EF4-FFF2-40B4-BE49-F238E27FC236}">
                <a16:creationId xmlns:a16="http://schemas.microsoft.com/office/drawing/2014/main" id="{B2FEB7CC-C954-460A-A530-8918C0CBF327}"/>
              </a:ext>
            </a:extLst>
          </p:cNvPr>
          <p:cNvSpPr/>
          <p:nvPr/>
        </p:nvSpPr>
        <p:spPr>
          <a:xfrm flipV="1">
            <a:off x="7498" y="6476998"/>
            <a:ext cx="9144000" cy="45719"/>
          </a:xfrm>
          <a:custGeom>
            <a:avLst/>
            <a:gdLst/>
            <a:ahLst/>
            <a:cxnLst/>
            <a:rect l="l" t="t" r="r" b="b"/>
            <a:pathLst>
              <a:path w="12038965">
                <a:moveTo>
                  <a:pt x="0" y="0"/>
                </a:moveTo>
                <a:lnTo>
                  <a:pt x="12038347" y="0"/>
                </a:lnTo>
              </a:path>
            </a:pathLst>
          </a:custGeom>
          <a:ln w="19050">
            <a:solidFill>
              <a:srgbClr val="0049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Прямоугольник: скругленные углы 27">
            <a:extLst>
              <a:ext uri="{FF2B5EF4-FFF2-40B4-BE49-F238E27FC236}">
                <a16:creationId xmlns:a16="http://schemas.microsoft.com/office/drawing/2014/main" id="{329879C5-0B17-4EC5-9331-43DAD72D1250}"/>
              </a:ext>
            </a:extLst>
          </p:cNvPr>
          <p:cNvSpPr/>
          <p:nvPr/>
        </p:nvSpPr>
        <p:spPr>
          <a:xfrm>
            <a:off x="8744962" y="6586541"/>
            <a:ext cx="321140" cy="240992"/>
          </a:xfrm>
          <a:prstGeom prst="roundRect">
            <a:avLst/>
          </a:prstGeom>
          <a:ln>
            <a:solidFill>
              <a:srgbClr val="3D64A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3</a:t>
            </a:r>
            <a:endParaRPr lang="ru-RU" sz="1400" b="1" dirty="0">
              <a:latin typeface="Roboto Condensed Light" panose="02000000000000000000" pitchFamily="2" charset="0"/>
              <a:ea typeface="Roboto Condensed Light" panose="02000000000000000000" pitchFamily="2" charset="0"/>
              <a:cs typeface="Roboto Condensed Light" panose="02000000000000000000" pitchFamily="2" charset="0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492180" y="335283"/>
            <a:ext cx="763683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7190" marR="5080" algn="ctr">
              <a:spcBef>
                <a:spcPts val="100"/>
              </a:spcBef>
            </a:pPr>
            <a:r>
              <a:rPr lang="ru-RU" spc="-25" dirty="0">
                <a:latin typeface="Helvetica Bold" panose="00000500000000000000" pitchFamily="50" charset="0"/>
                <a:ea typeface="Helvetica Bold" panose="00000500000000000000" pitchFamily="50" charset="0"/>
              </a:rPr>
              <a:t>ВЫБОР КОМПОНЕНТОВ:ЦАП</a:t>
            </a:r>
          </a:p>
        </p:txBody>
      </p:sp>
      <p:sp>
        <p:nvSpPr>
          <p:cNvPr id="87" name="object 21">
            <a:extLst>
              <a:ext uri="{FF2B5EF4-FFF2-40B4-BE49-F238E27FC236}">
                <a16:creationId xmlns:a16="http://schemas.microsoft.com/office/drawing/2014/main" id="{4C75C4A9-C2FB-430D-B5DC-67146D7F9DFB}"/>
              </a:ext>
            </a:extLst>
          </p:cNvPr>
          <p:cNvSpPr txBox="1"/>
          <p:nvPr/>
        </p:nvSpPr>
        <p:spPr>
          <a:xfrm>
            <a:off x="368427" y="3410720"/>
            <a:ext cx="1250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AEE7173-8287-4BA5-A173-F6DCAC602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87708"/>
            <a:ext cx="4054191" cy="454953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BFD632-70B3-4AD1-8F2A-31F92C555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912" y="1771650"/>
            <a:ext cx="367665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588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5132</TotalTime>
  <Words>107</Words>
  <Application>Microsoft Office PowerPoint</Application>
  <PresentationFormat>Экран (4:3)</PresentationFormat>
  <Paragraphs>65</Paragraphs>
  <Slides>17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Arial</vt:lpstr>
      <vt:lpstr>Calibri</vt:lpstr>
      <vt:lpstr>Helvetica Bold</vt:lpstr>
      <vt:lpstr>Roboto Condensed Light</vt:lpstr>
      <vt:lpstr>Office Theme</vt:lpstr>
      <vt:lpstr>Презентация PowerPoint</vt:lpstr>
      <vt:lpstr>СТРУКТУРНАЯ СХЕМА</vt:lpstr>
      <vt:lpstr>СТРУКТУРНАЯ СХЕМА</vt:lpstr>
      <vt:lpstr>КВАДРАТУРНАЯ СХЕМА ОЦИФРОВКИ</vt:lpstr>
      <vt:lpstr>ВЫБОР КОМПОНЕНТОВ:АЦП</vt:lpstr>
      <vt:lpstr>ВЫБОР КОМПОНЕНТОВ:ПОНИЖАЮЩИЙ СМЕСИТЕЛЬ</vt:lpstr>
      <vt:lpstr>ВЫБОР КОМПОНЕНТОВ:МШУ</vt:lpstr>
      <vt:lpstr>ВЫБОР КОМПОНЕНТОВ:УПЧ</vt:lpstr>
      <vt:lpstr>ВЫБОР КОМПОНЕНТОВ:ЦАП</vt:lpstr>
      <vt:lpstr>ВЫБОР КОМПОНЕНТОВ:ПОВЫШАЮЩИЙ СМЕСИТЕЛЬ</vt:lpstr>
      <vt:lpstr>ВЫБОР КОМПОНЕНТОВ:ОКОНЕЧНЫЙ УСИЛИТЕЛЬ</vt:lpstr>
      <vt:lpstr>ВЫБОР КОМПОНЕНТОВ:ГЕТЕРОДИН</vt:lpstr>
      <vt:lpstr>ВЫБОР КОМПОНЕНТОВ:ФИЛЬТРЫ</vt:lpstr>
      <vt:lpstr>ПРИНЦИПИАЛЬНАЯ СХЕМА</vt:lpstr>
      <vt:lpstr>ПП ВЕРХНИЙ СЛОЙ</vt:lpstr>
      <vt:lpstr>ПП НИЖНИЙ СЛОЙ</vt:lpstr>
      <vt:lpstr>ПЛАН РАБОТЫ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для чтения</dc:title>
  <dc:creator>Atom</dc:creator>
  <cp:lastModifiedBy>Atom</cp:lastModifiedBy>
  <cp:revision>346</cp:revision>
  <cp:lastPrinted>2019-10-08T18:40:18Z</cp:lastPrinted>
  <dcterms:created xsi:type="dcterms:W3CDTF">2019-09-29T09:49:15Z</dcterms:created>
  <dcterms:modified xsi:type="dcterms:W3CDTF">2020-12-23T07:22:10Z</dcterms:modified>
</cp:coreProperties>
</file>